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1E092-E932-4C3E-B4E1-39C99B2F813C}" v="143" dt="2026-04-17T21:51:28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CB03C-717C-4EA8-9BBF-A7D2C61DB8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8257D-FF9B-494C-A24D-DF1E47CEFED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Sample Details:</a:t>
          </a:r>
        </a:p>
      </dgm:t>
    </dgm:pt>
    <dgm:pt modelId="{3AACA42B-1C3F-4E6E-8A27-55EDE57B66F5}" type="parTrans" cxnId="{CE99D225-5753-4E6B-A965-51EEDEFF6222}">
      <dgm:prSet/>
      <dgm:spPr/>
      <dgm:t>
        <a:bodyPr/>
        <a:lstStyle/>
        <a:p>
          <a:endParaRPr lang="en-US"/>
        </a:p>
      </dgm:t>
    </dgm:pt>
    <dgm:pt modelId="{5BF18C50-FC6C-4BDC-B3F1-2D7F31CAC98F}" type="sibTrans" cxnId="{CE99D225-5753-4E6B-A965-51EEDEFF6222}">
      <dgm:prSet/>
      <dgm:spPr/>
      <dgm:t>
        <a:bodyPr/>
        <a:lstStyle/>
        <a:p>
          <a:endParaRPr lang="en-US"/>
        </a:p>
      </dgm:t>
    </dgm:pt>
    <dgm:pt modelId="{15ABA727-8EBC-4E4C-B969-699F990F01BC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Estimated time, distance and elevation</a:t>
          </a:r>
        </a:p>
      </dgm:t>
    </dgm:pt>
    <dgm:pt modelId="{3B9FDA20-E5B8-4926-B2FE-72CDE448CDE7}" type="parTrans" cxnId="{BEEE29FF-9BD3-4C67-9BBC-A3B07B562B13}">
      <dgm:prSet/>
      <dgm:spPr/>
      <dgm:t>
        <a:bodyPr/>
        <a:lstStyle/>
        <a:p>
          <a:endParaRPr lang="en-US"/>
        </a:p>
      </dgm:t>
    </dgm:pt>
    <dgm:pt modelId="{0D7DF107-32B6-44FD-A766-8D69C615616B}" type="sibTrans" cxnId="{BEEE29FF-9BD3-4C67-9BBC-A3B07B562B13}">
      <dgm:prSet/>
      <dgm:spPr/>
      <dgm:t>
        <a:bodyPr/>
        <a:lstStyle/>
        <a:p>
          <a:endParaRPr lang="en-US"/>
        </a:p>
      </dgm:t>
    </dgm:pt>
    <dgm:pt modelId="{5B42FB88-0CC9-404F-A092-202B0C65832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Campsites</a:t>
          </a:r>
        </a:p>
      </dgm:t>
    </dgm:pt>
    <dgm:pt modelId="{2FCDDB72-9722-40E4-A773-9202BC132E90}" type="parTrans" cxnId="{8C15DED7-3B9F-4990-A593-71A4779C5F8C}">
      <dgm:prSet/>
      <dgm:spPr/>
      <dgm:t>
        <a:bodyPr/>
        <a:lstStyle/>
        <a:p>
          <a:endParaRPr lang="en-US"/>
        </a:p>
      </dgm:t>
    </dgm:pt>
    <dgm:pt modelId="{2C3296FD-77FB-4B48-89C1-59AB81DFB6B9}" type="sibTrans" cxnId="{8C15DED7-3B9F-4990-A593-71A4779C5F8C}">
      <dgm:prSet/>
      <dgm:spPr/>
      <dgm:t>
        <a:bodyPr/>
        <a:lstStyle/>
        <a:p>
          <a:endParaRPr lang="en-US"/>
        </a:p>
      </dgm:t>
    </dgm:pt>
    <dgm:pt modelId="{D18987CD-8449-4678-AC6B-F6582C6A600C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Water sources</a:t>
          </a:r>
        </a:p>
      </dgm:t>
    </dgm:pt>
    <dgm:pt modelId="{9AE23861-E6EF-4661-9203-11A503CC621C}" type="parTrans" cxnId="{1A700765-D71B-4F59-8A9C-524221E2D937}">
      <dgm:prSet/>
      <dgm:spPr/>
      <dgm:t>
        <a:bodyPr/>
        <a:lstStyle/>
        <a:p>
          <a:endParaRPr lang="en-US"/>
        </a:p>
      </dgm:t>
    </dgm:pt>
    <dgm:pt modelId="{7BCD4A49-D07E-450B-8BFF-A73240F97FA1}" type="sibTrans" cxnId="{1A700765-D71B-4F59-8A9C-524221E2D937}">
      <dgm:prSet/>
      <dgm:spPr/>
      <dgm:t>
        <a:bodyPr/>
        <a:lstStyle/>
        <a:p>
          <a:endParaRPr lang="en-US"/>
        </a:p>
      </dgm:t>
    </dgm:pt>
    <dgm:pt modelId="{88932C0B-CDD3-4CF3-BE9E-93D91FE714F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Permits</a:t>
          </a:r>
        </a:p>
      </dgm:t>
    </dgm:pt>
    <dgm:pt modelId="{31EB8D66-B79B-4063-BB96-1B712EE4521B}" type="parTrans" cxnId="{8FADC8EA-CE36-457F-B372-F1AE9B5D1BE8}">
      <dgm:prSet/>
      <dgm:spPr/>
      <dgm:t>
        <a:bodyPr/>
        <a:lstStyle/>
        <a:p>
          <a:endParaRPr lang="en-US"/>
        </a:p>
      </dgm:t>
    </dgm:pt>
    <dgm:pt modelId="{F2A9982F-D9A7-4627-9EA5-CD3997C69AB8}" type="sibTrans" cxnId="{8FADC8EA-CE36-457F-B372-F1AE9B5D1BE8}">
      <dgm:prSet/>
      <dgm:spPr/>
      <dgm:t>
        <a:bodyPr/>
        <a:lstStyle/>
        <a:p>
          <a:endParaRPr lang="en-US"/>
        </a:p>
      </dgm:t>
    </dgm:pt>
    <dgm:pt modelId="{83C5E102-99ED-45F0-A42B-55B5229962D2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Group size limits</a:t>
          </a:r>
        </a:p>
      </dgm:t>
    </dgm:pt>
    <dgm:pt modelId="{08F6D576-FB44-4D35-A182-C2C5579D6DB6}" type="parTrans" cxnId="{8FF90615-2EB5-439D-913A-11F562D95F3F}">
      <dgm:prSet/>
      <dgm:spPr/>
      <dgm:t>
        <a:bodyPr/>
        <a:lstStyle/>
        <a:p>
          <a:endParaRPr lang="en-US"/>
        </a:p>
      </dgm:t>
    </dgm:pt>
    <dgm:pt modelId="{529259F0-A5BB-4D15-A586-C0A02062381D}" type="sibTrans" cxnId="{8FF90615-2EB5-439D-913A-11F562D95F3F}">
      <dgm:prSet/>
      <dgm:spPr/>
      <dgm:t>
        <a:bodyPr/>
        <a:lstStyle/>
        <a:p>
          <a:endParaRPr lang="en-US"/>
        </a:p>
      </dgm:t>
    </dgm:pt>
    <dgm:pt modelId="{16D4FFA4-934D-4F51-8A3C-999A24E55F4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Landmarks</a:t>
          </a:r>
        </a:p>
      </dgm:t>
    </dgm:pt>
    <dgm:pt modelId="{16067E13-F893-43D4-817D-34C23B8EAEF9}" type="parTrans" cxnId="{BFC1FFCB-E04F-407E-AA35-499A404434FD}">
      <dgm:prSet/>
      <dgm:spPr/>
      <dgm:t>
        <a:bodyPr/>
        <a:lstStyle/>
        <a:p>
          <a:endParaRPr lang="en-US"/>
        </a:p>
      </dgm:t>
    </dgm:pt>
    <dgm:pt modelId="{9CCFA80C-D791-43E3-A36A-AD23B8836E02}" type="sibTrans" cxnId="{BFC1FFCB-E04F-407E-AA35-499A404434FD}">
      <dgm:prSet/>
      <dgm:spPr/>
      <dgm:t>
        <a:bodyPr/>
        <a:lstStyle/>
        <a:p>
          <a:endParaRPr lang="en-US"/>
        </a:p>
      </dgm:t>
    </dgm:pt>
    <dgm:pt modelId="{7B824664-D89D-4AE5-9503-F7CAB836D657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Hazardous areas</a:t>
          </a:r>
        </a:p>
      </dgm:t>
    </dgm:pt>
    <dgm:pt modelId="{3776373A-09A1-4583-8A7A-CA00291ECE5F}" type="parTrans" cxnId="{25612B1C-29BF-4FAD-9E53-0A875F4CE97C}">
      <dgm:prSet/>
      <dgm:spPr/>
      <dgm:t>
        <a:bodyPr/>
        <a:lstStyle/>
        <a:p>
          <a:endParaRPr lang="en-US"/>
        </a:p>
      </dgm:t>
    </dgm:pt>
    <dgm:pt modelId="{E31DAFCE-4684-484F-9F37-8B311AA0181A}" type="sibTrans" cxnId="{25612B1C-29BF-4FAD-9E53-0A875F4CE97C}">
      <dgm:prSet/>
      <dgm:spPr/>
      <dgm:t>
        <a:bodyPr/>
        <a:lstStyle/>
        <a:p>
          <a:endParaRPr lang="en-US"/>
        </a:p>
      </dgm:t>
    </dgm:pt>
    <dgm:pt modelId="{566F6549-DA4A-40EE-B6B3-521CA16BC781}" type="pres">
      <dgm:prSet presAssocID="{2DCCB03C-717C-4EA8-9BBF-A7D2C61DB8AC}" presName="Name0" presStyleCnt="0">
        <dgm:presLayoutVars>
          <dgm:dir/>
          <dgm:resizeHandles val="exact"/>
        </dgm:presLayoutVars>
      </dgm:prSet>
      <dgm:spPr/>
    </dgm:pt>
    <dgm:pt modelId="{6610F000-0DEC-404F-856A-BC6140250BA8}" type="pres">
      <dgm:prSet presAssocID="{2DCCB03C-717C-4EA8-9BBF-A7D2C61DB8AC}" presName="cycle" presStyleCnt="0"/>
      <dgm:spPr/>
    </dgm:pt>
    <dgm:pt modelId="{BCE33910-8119-4B9C-AB7D-093746833684}" type="pres">
      <dgm:prSet presAssocID="{8BB8257D-FF9B-494C-A24D-DF1E47CEFED9}" presName="nodeFirstNode" presStyleLbl="node1" presStyleIdx="0" presStyleCnt="1" custRadScaleRad="109664" custRadScaleInc="-905">
        <dgm:presLayoutVars>
          <dgm:bulletEnabled val="1"/>
        </dgm:presLayoutVars>
      </dgm:prSet>
      <dgm:spPr/>
    </dgm:pt>
  </dgm:ptLst>
  <dgm:cxnLst>
    <dgm:cxn modelId="{15E28007-8A2D-4DD1-9CFD-E6989A9FF059}" type="presOf" srcId="{83C5E102-99ED-45F0-A42B-55B5229962D2}" destId="{BCE33910-8119-4B9C-AB7D-093746833684}" srcOrd="0" destOrd="5" presId="urn:microsoft.com/office/officeart/2005/8/layout/cycle3"/>
    <dgm:cxn modelId="{8FF90615-2EB5-439D-913A-11F562D95F3F}" srcId="{8BB8257D-FF9B-494C-A24D-DF1E47CEFED9}" destId="{83C5E102-99ED-45F0-A42B-55B5229962D2}" srcOrd="4" destOrd="0" parTransId="{08F6D576-FB44-4D35-A182-C2C5579D6DB6}" sibTransId="{529259F0-A5BB-4D15-A586-C0A02062381D}"/>
    <dgm:cxn modelId="{25612B1C-29BF-4FAD-9E53-0A875F4CE97C}" srcId="{8BB8257D-FF9B-494C-A24D-DF1E47CEFED9}" destId="{7B824664-D89D-4AE5-9503-F7CAB836D657}" srcOrd="6" destOrd="0" parTransId="{3776373A-09A1-4583-8A7A-CA00291ECE5F}" sibTransId="{E31DAFCE-4684-484F-9F37-8B311AA0181A}"/>
    <dgm:cxn modelId="{CE99D225-5753-4E6B-A965-51EEDEFF6222}" srcId="{2DCCB03C-717C-4EA8-9BBF-A7D2C61DB8AC}" destId="{8BB8257D-FF9B-494C-A24D-DF1E47CEFED9}" srcOrd="0" destOrd="0" parTransId="{3AACA42B-1C3F-4E6E-8A27-55EDE57B66F5}" sibTransId="{5BF18C50-FC6C-4BDC-B3F1-2D7F31CAC98F}"/>
    <dgm:cxn modelId="{4FBA012A-4A4E-48C3-99F2-87B2596170B8}" type="presOf" srcId="{88932C0B-CDD3-4CF3-BE9E-93D91FE714F7}" destId="{BCE33910-8119-4B9C-AB7D-093746833684}" srcOrd="0" destOrd="4" presId="urn:microsoft.com/office/officeart/2005/8/layout/cycle3"/>
    <dgm:cxn modelId="{3571083B-1748-4B18-99BF-4620E7BF2AB6}" type="presOf" srcId="{8BB8257D-FF9B-494C-A24D-DF1E47CEFED9}" destId="{BCE33910-8119-4B9C-AB7D-093746833684}" srcOrd="0" destOrd="0" presId="urn:microsoft.com/office/officeart/2005/8/layout/cycle3"/>
    <dgm:cxn modelId="{F871AF3E-AD0B-493C-841D-A1358E656A85}" type="presOf" srcId="{5B42FB88-0CC9-404F-A092-202B0C658327}" destId="{BCE33910-8119-4B9C-AB7D-093746833684}" srcOrd="0" destOrd="2" presId="urn:microsoft.com/office/officeart/2005/8/layout/cycle3"/>
    <dgm:cxn modelId="{1A700765-D71B-4F59-8A9C-524221E2D937}" srcId="{8BB8257D-FF9B-494C-A24D-DF1E47CEFED9}" destId="{D18987CD-8449-4678-AC6B-F6582C6A600C}" srcOrd="2" destOrd="0" parTransId="{9AE23861-E6EF-4661-9203-11A503CC621C}" sibTransId="{7BCD4A49-D07E-450B-8BFF-A73240F97FA1}"/>
    <dgm:cxn modelId="{2C99004B-96E2-4094-BBD0-6F898487B613}" type="presOf" srcId="{7B824664-D89D-4AE5-9503-F7CAB836D657}" destId="{BCE33910-8119-4B9C-AB7D-093746833684}" srcOrd="0" destOrd="7" presId="urn:microsoft.com/office/officeart/2005/8/layout/cycle3"/>
    <dgm:cxn modelId="{733B5B4E-FBB7-4313-A19B-C8004FE072FB}" type="presOf" srcId="{D18987CD-8449-4678-AC6B-F6582C6A600C}" destId="{BCE33910-8119-4B9C-AB7D-093746833684}" srcOrd="0" destOrd="3" presId="urn:microsoft.com/office/officeart/2005/8/layout/cycle3"/>
    <dgm:cxn modelId="{E5BBF28D-7AB0-4CB6-A100-533B73C81A9C}" type="presOf" srcId="{2DCCB03C-717C-4EA8-9BBF-A7D2C61DB8AC}" destId="{566F6549-DA4A-40EE-B6B3-521CA16BC781}" srcOrd="0" destOrd="0" presId="urn:microsoft.com/office/officeart/2005/8/layout/cycle3"/>
    <dgm:cxn modelId="{3F467FBE-4F64-4924-A888-D1FDED84BAE0}" type="presOf" srcId="{15ABA727-8EBC-4E4C-B969-699F990F01BC}" destId="{BCE33910-8119-4B9C-AB7D-093746833684}" srcOrd="0" destOrd="1" presId="urn:microsoft.com/office/officeart/2005/8/layout/cycle3"/>
    <dgm:cxn modelId="{3A9DB9C5-4751-4AD5-B375-B690643388A3}" type="presOf" srcId="{16D4FFA4-934D-4F51-8A3C-999A24E55F41}" destId="{BCE33910-8119-4B9C-AB7D-093746833684}" srcOrd="0" destOrd="6" presId="urn:microsoft.com/office/officeart/2005/8/layout/cycle3"/>
    <dgm:cxn modelId="{BFC1FFCB-E04F-407E-AA35-499A404434FD}" srcId="{8BB8257D-FF9B-494C-A24D-DF1E47CEFED9}" destId="{16D4FFA4-934D-4F51-8A3C-999A24E55F41}" srcOrd="5" destOrd="0" parTransId="{16067E13-F893-43D4-817D-34C23B8EAEF9}" sibTransId="{9CCFA80C-D791-43E3-A36A-AD23B8836E02}"/>
    <dgm:cxn modelId="{8C15DED7-3B9F-4990-A593-71A4779C5F8C}" srcId="{8BB8257D-FF9B-494C-A24D-DF1E47CEFED9}" destId="{5B42FB88-0CC9-404F-A092-202B0C658327}" srcOrd="1" destOrd="0" parTransId="{2FCDDB72-9722-40E4-A773-9202BC132E90}" sibTransId="{2C3296FD-77FB-4B48-89C1-59AB81DFB6B9}"/>
    <dgm:cxn modelId="{8FADC8EA-CE36-457F-B372-F1AE9B5D1BE8}" srcId="{8BB8257D-FF9B-494C-A24D-DF1E47CEFED9}" destId="{88932C0B-CDD3-4CF3-BE9E-93D91FE714F7}" srcOrd="3" destOrd="0" parTransId="{31EB8D66-B79B-4063-BB96-1B712EE4521B}" sibTransId="{F2A9982F-D9A7-4627-9EA5-CD3997C69AB8}"/>
    <dgm:cxn modelId="{BEEE29FF-9BD3-4C67-9BBC-A3B07B562B13}" srcId="{8BB8257D-FF9B-494C-A24D-DF1E47CEFED9}" destId="{15ABA727-8EBC-4E4C-B969-699F990F01BC}" srcOrd="0" destOrd="0" parTransId="{3B9FDA20-E5B8-4926-B2FE-72CDE448CDE7}" sibTransId="{0D7DF107-32B6-44FD-A766-8D69C615616B}"/>
    <dgm:cxn modelId="{17145B0D-803B-4DC9-A274-2415C37C4C74}" type="presParOf" srcId="{566F6549-DA4A-40EE-B6B3-521CA16BC781}" destId="{6610F000-0DEC-404F-856A-BC6140250BA8}" srcOrd="0" destOrd="0" presId="urn:microsoft.com/office/officeart/2005/8/layout/cycle3"/>
    <dgm:cxn modelId="{BE55CBC7-0E26-4265-A056-0AD83F1A902B}" type="presParOf" srcId="{6610F000-0DEC-404F-856A-BC6140250BA8}" destId="{BCE33910-8119-4B9C-AB7D-09374683368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CB03C-717C-4EA8-9BBF-A7D2C61DB8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8257D-FF9B-494C-A24D-DF1E47CEFED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ct val="35000"/>
            </a:spcAft>
          </a:pPr>
          <a:r>
            <a:rPr lang="en-US" u="sng" dirty="0">
              <a:solidFill>
                <a:schemeClr val="bg1"/>
              </a:solidFill>
            </a:rPr>
            <a:t>Route Planning Resources</a:t>
          </a:r>
          <a:endParaRPr lang="en-US" dirty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All Trails</a:t>
          </a:r>
        </a:p>
        <a:p>
          <a:pPr>
            <a:spcAft>
              <a:spcPct val="35000"/>
            </a:spcAft>
          </a:pPr>
          <a:r>
            <a:rPr lang="en-US" dirty="0">
              <a:solidFill>
                <a:schemeClr val="bg1"/>
              </a:solidFill>
            </a:rPr>
            <a:t>Gaia</a:t>
          </a:r>
        </a:p>
        <a:p>
          <a:pPr>
            <a:spcAft>
              <a:spcPts val="0"/>
            </a:spcAft>
          </a:pPr>
          <a:r>
            <a:rPr lang="en-US" dirty="0">
              <a:solidFill>
                <a:schemeClr val="bg1"/>
              </a:solidFill>
            </a:rPr>
            <a:t>BC Marine Trails </a:t>
          </a:r>
        </a:p>
        <a:p>
          <a:pPr>
            <a:spcAft>
              <a:spcPts val="0"/>
            </a:spcAft>
          </a:pPr>
          <a:r>
            <a:rPr lang="en-US" dirty="0">
              <a:solidFill>
                <a:schemeClr val="bg1"/>
              </a:solidFill>
            </a:rPr>
            <a:t>https://www.bcmarinetrails.org/</a:t>
          </a:r>
        </a:p>
      </dgm:t>
    </dgm:pt>
    <dgm:pt modelId="{3AACA42B-1C3F-4E6E-8A27-55EDE57B66F5}" type="parTrans" cxnId="{CE99D225-5753-4E6B-A965-51EEDEFF6222}">
      <dgm:prSet/>
      <dgm:spPr/>
      <dgm:t>
        <a:bodyPr/>
        <a:lstStyle/>
        <a:p>
          <a:endParaRPr lang="en-US"/>
        </a:p>
      </dgm:t>
    </dgm:pt>
    <dgm:pt modelId="{5BF18C50-FC6C-4BDC-B3F1-2D7F31CAC98F}" type="sibTrans" cxnId="{CE99D225-5753-4E6B-A965-51EEDEFF6222}">
      <dgm:prSet/>
      <dgm:spPr/>
      <dgm:t>
        <a:bodyPr/>
        <a:lstStyle/>
        <a:p>
          <a:endParaRPr lang="en-US"/>
        </a:p>
      </dgm:t>
    </dgm:pt>
    <dgm:pt modelId="{566F6549-DA4A-40EE-B6B3-521CA16BC781}" type="pres">
      <dgm:prSet presAssocID="{2DCCB03C-717C-4EA8-9BBF-A7D2C61DB8AC}" presName="Name0" presStyleCnt="0">
        <dgm:presLayoutVars>
          <dgm:dir/>
          <dgm:resizeHandles val="exact"/>
        </dgm:presLayoutVars>
      </dgm:prSet>
      <dgm:spPr/>
    </dgm:pt>
    <dgm:pt modelId="{6610F000-0DEC-404F-856A-BC6140250BA8}" type="pres">
      <dgm:prSet presAssocID="{2DCCB03C-717C-4EA8-9BBF-A7D2C61DB8AC}" presName="cycle" presStyleCnt="0"/>
      <dgm:spPr/>
    </dgm:pt>
    <dgm:pt modelId="{BCE33910-8119-4B9C-AB7D-093746833684}" type="pres">
      <dgm:prSet presAssocID="{8BB8257D-FF9B-494C-A24D-DF1E47CEFED9}" presName="nodeFirstNode" presStyleLbl="node1" presStyleIdx="0" presStyleCnt="1" custRadScaleRad="105554" custRadScaleInc="0">
        <dgm:presLayoutVars>
          <dgm:bulletEnabled val="1"/>
        </dgm:presLayoutVars>
      </dgm:prSet>
      <dgm:spPr/>
    </dgm:pt>
  </dgm:ptLst>
  <dgm:cxnLst>
    <dgm:cxn modelId="{CE99D225-5753-4E6B-A965-51EEDEFF6222}" srcId="{2DCCB03C-717C-4EA8-9BBF-A7D2C61DB8AC}" destId="{8BB8257D-FF9B-494C-A24D-DF1E47CEFED9}" srcOrd="0" destOrd="0" parTransId="{3AACA42B-1C3F-4E6E-8A27-55EDE57B66F5}" sibTransId="{5BF18C50-FC6C-4BDC-B3F1-2D7F31CAC98F}"/>
    <dgm:cxn modelId="{3571083B-1748-4B18-99BF-4620E7BF2AB6}" type="presOf" srcId="{8BB8257D-FF9B-494C-A24D-DF1E47CEFED9}" destId="{BCE33910-8119-4B9C-AB7D-093746833684}" srcOrd="0" destOrd="0" presId="urn:microsoft.com/office/officeart/2005/8/layout/cycle3"/>
    <dgm:cxn modelId="{E5BBF28D-7AB0-4CB6-A100-533B73C81A9C}" type="presOf" srcId="{2DCCB03C-717C-4EA8-9BBF-A7D2C61DB8AC}" destId="{566F6549-DA4A-40EE-B6B3-521CA16BC781}" srcOrd="0" destOrd="0" presId="urn:microsoft.com/office/officeart/2005/8/layout/cycle3"/>
    <dgm:cxn modelId="{17145B0D-803B-4DC9-A274-2415C37C4C74}" type="presParOf" srcId="{566F6549-DA4A-40EE-B6B3-521CA16BC781}" destId="{6610F000-0DEC-404F-856A-BC6140250BA8}" srcOrd="0" destOrd="0" presId="urn:microsoft.com/office/officeart/2005/8/layout/cycle3"/>
    <dgm:cxn modelId="{BE55CBC7-0E26-4265-A056-0AD83F1A902B}" type="presParOf" srcId="{6610F000-0DEC-404F-856A-BC6140250BA8}" destId="{BCE33910-8119-4B9C-AB7D-09374683368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CCB03C-717C-4EA8-9BBF-A7D2C61DB8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8257D-FF9B-494C-A24D-DF1E47CEFED9}">
      <dgm:prSet custT="1"/>
      <dgm:spPr>
        <a:solidFill>
          <a:schemeClr val="accent1"/>
        </a:solidFill>
        <a:ln>
          <a:solidFill>
            <a:schemeClr val="bg1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n-US" sz="2400" u="sng" dirty="0">
              <a:solidFill>
                <a:schemeClr val="tx1"/>
              </a:solidFill>
            </a:rPr>
            <a:t>Potential Hazards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Exposure to falls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Avalanche danger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Creek crossings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Hypothermia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Heat Stroke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Injuries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Getting Lost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Lack of water, terrain features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Lack of Daylight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1900" dirty="0">
              <a:solidFill>
                <a:schemeClr val="tx1"/>
              </a:solidFill>
            </a:rPr>
            <a:t>Wildlife dangers</a:t>
          </a:r>
        </a:p>
      </dgm:t>
    </dgm:pt>
    <dgm:pt modelId="{3AACA42B-1C3F-4E6E-8A27-55EDE57B66F5}" type="parTrans" cxnId="{CE99D225-5753-4E6B-A965-51EEDEFF6222}">
      <dgm:prSet/>
      <dgm:spPr/>
      <dgm:t>
        <a:bodyPr/>
        <a:lstStyle/>
        <a:p>
          <a:endParaRPr lang="en-US"/>
        </a:p>
      </dgm:t>
    </dgm:pt>
    <dgm:pt modelId="{5BF18C50-FC6C-4BDC-B3F1-2D7F31CAC98F}" type="sibTrans" cxnId="{CE99D225-5753-4E6B-A965-51EEDEFF6222}">
      <dgm:prSet/>
      <dgm:spPr/>
      <dgm:t>
        <a:bodyPr/>
        <a:lstStyle/>
        <a:p>
          <a:endParaRPr lang="en-US"/>
        </a:p>
      </dgm:t>
    </dgm:pt>
    <dgm:pt modelId="{566F6549-DA4A-40EE-B6B3-521CA16BC781}" type="pres">
      <dgm:prSet presAssocID="{2DCCB03C-717C-4EA8-9BBF-A7D2C61DB8AC}" presName="Name0" presStyleCnt="0">
        <dgm:presLayoutVars>
          <dgm:dir/>
          <dgm:resizeHandles val="exact"/>
        </dgm:presLayoutVars>
      </dgm:prSet>
      <dgm:spPr/>
    </dgm:pt>
    <dgm:pt modelId="{6610F000-0DEC-404F-856A-BC6140250BA8}" type="pres">
      <dgm:prSet presAssocID="{2DCCB03C-717C-4EA8-9BBF-A7D2C61DB8AC}" presName="cycle" presStyleCnt="0"/>
      <dgm:spPr/>
    </dgm:pt>
    <dgm:pt modelId="{BCE33910-8119-4B9C-AB7D-093746833684}" type="pres">
      <dgm:prSet presAssocID="{8BB8257D-FF9B-494C-A24D-DF1E47CEFED9}" presName="nodeFirstNode" presStyleLbl="node1" presStyleIdx="0" presStyleCnt="1" custRadScaleRad="121837">
        <dgm:presLayoutVars>
          <dgm:bulletEnabled val="1"/>
        </dgm:presLayoutVars>
      </dgm:prSet>
      <dgm:spPr/>
    </dgm:pt>
  </dgm:ptLst>
  <dgm:cxnLst>
    <dgm:cxn modelId="{CE99D225-5753-4E6B-A965-51EEDEFF6222}" srcId="{2DCCB03C-717C-4EA8-9BBF-A7D2C61DB8AC}" destId="{8BB8257D-FF9B-494C-A24D-DF1E47CEFED9}" srcOrd="0" destOrd="0" parTransId="{3AACA42B-1C3F-4E6E-8A27-55EDE57B66F5}" sibTransId="{5BF18C50-FC6C-4BDC-B3F1-2D7F31CAC98F}"/>
    <dgm:cxn modelId="{3571083B-1748-4B18-99BF-4620E7BF2AB6}" type="presOf" srcId="{8BB8257D-FF9B-494C-A24D-DF1E47CEFED9}" destId="{BCE33910-8119-4B9C-AB7D-093746833684}" srcOrd="0" destOrd="0" presId="urn:microsoft.com/office/officeart/2005/8/layout/cycle3"/>
    <dgm:cxn modelId="{E5BBF28D-7AB0-4CB6-A100-533B73C81A9C}" type="presOf" srcId="{2DCCB03C-717C-4EA8-9BBF-A7D2C61DB8AC}" destId="{566F6549-DA4A-40EE-B6B3-521CA16BC781}" srcOrd="0" destOrd="0" presId="urn:microsoft.com/office/officeart/2005/8/layout/cycle3"/>
    <dgm:cxn modelId="{17145B0D-803B-4DC9-A274-2415C37C4C74}" type="presParOf" srcId="{566F6549-DA4A-40EE-B6B3-521CA16BC781}" destId="{6610F000-0DEC-404F-856A-BC6140250BA8}" srcOrd="0" destOrd="0" presId="urn:microsoft.com/office/officeart/2005/8/layout/cycle3"/>
    <dgm:cxn modelId="{BE55CBC7-0E26-4265-A056-0AD83F1A902B}" type="presParOf" srcId="{6610F000-0DEC-404F-856A-BC6140250BA8}" destId="{BCE33910-8119-4B9C-AB7D-09374683368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CCB03C-717C-4EA8-9BBF-A7D2C61DB8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A7D2E3-5EFC-406B-AC60-F3A21DA62FE8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When</a:t>
          </a:r>
          <a:endParaRPr lang="en-US" sz="1400" dirty="0">
            <a:solidFill>
              <a:schemeClr val="tx1"/>
            </a:solidFill>
          </a:endParaRPr>
        </a:p>
      </dgm:t>
    </dgm:pt>
    <dgm:pt modelId="{1EEC8F08-8922-4846-AFE8-E96AAA6658E0}" type="parTrans" cxnId="{7124370B-4236-494E-A620-07967A68974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40E6E2F-2ABB-4B23-8D8B-6D36FF18B558}" type="sibTrans" cxnId="{7124370B-4236-494E-A620-07967A68974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9D39419-1D69-4751-A423-B0949A7A5078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Where</a:t>
          </a:r>
          <a:endParaRPr lang="en-US" sz="1400" dirty="0">
            <a:solidFill>
              <a:schemeClr val="tx1"/>
            </a:solidFill>
          </a:endParaRPr>
        </a:p>
      </dgm:t>
    </dgm:pt>
    <dgm:pt modelId="{33FB347D-D006-4627-BCB6-8079E6F7335D}" type="parTrans" cxnId="{13E4ECF3-1585-480D-AEA7-40B86B86990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D078DCA-8F91-4187-AF3F-DA171DE96BE1}" type="sibTrans" cxnId="{13E4ECF3-1585-480D-AEA7-40B86B86990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595B6CC-198A-4843-B973-8A56F18459BB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Length- Distance and Time</a:t>
          </a:r>
          <a:endParaRPr lang="en-US" sz="1400" dirty="0">
            <a:solidFill>
              <a:schemeClr val="tx1"/>
            </a:solidFill>
          </a:endParaRPr>
        </a:p>
      </dgm:t>
    </dgm:pt>
    <dgm:pt modelId="{658476D4-261E-45A7-850F-06D0C8F8DB90}" type="parTrans" cxnId="{94395E50-E0CB-4DA7-8AC6-B9009900EF2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6E1DF60-C56B-41F9-BB0B-2651F8DD755B}" type="sibTrans" cxnId="{94395E50-E0CB-4DA7-8AC6-B9009900EF2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45BD2C6-60F8-4BD6-A23A-F385CCC80470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Elevation Gain</a:t>
          </a:r>
          <a:endParaRPr lang="en-US" sz="1400" dirty="0">
            <a:solidFill>
              <a:schemeClr val="tx1"/>
            </a:solidFill>
          </a:endParaRPr>
        </a:p>
      </dgm:t>
    </dgm:pt>
    <dgm:pt modelId="{268B80ED-8819-49B1-95E8-28C5EFB166AA}" type="parTrans" cxnId="{83BAD312-CF5B-42A6-9B7C-0A625CDEBD6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49F43F0-A5F2-40BB-87D0-5BE59BC4831F}" type="sibTrans" cxnId="{83BAD312-CF5B-42A6-9B7C-0A625CDEBD64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AFC3901-2D9A-43B3-96FB-11F9C6ED097A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Degree of Difficulty</a:t>
          </a:r>
          <a:endParaRPr lang="en-US" sz="1400" dirty="0">
            <a:solidFill>
              <a:schemeClr val="tx1"/>
            </a:solidFill>
          </a:endParaRPr>
        </a:p>
      </dgm:t>
    </dgm:pt>
    <dgm:pt modelId="{B53B2EC8-841C-4276-9752-F65028F04D76}" type="parTrans" cxnId="{84E99476-8D72-454E-A05C-DCF847FBFD2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B4B6A12-688C-4798-9D02-7222424E709B}" type="sibTrans" cxnId="{84E99476-8D72-454E-A05C-DCF847FBFD2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F348BC4-E32B-45D7-AF7D-7F49732DE897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Meeting Place and Time</a:t>
          </a:r>
          <a:endParaRPr lang="en-US" sz="1400" dirty="0">
            <a:solidFill>
              <a:schemeClr val="tx1"/>
            </a:solidFill>
          </a:endParaRPr>
        </a:p>
      </dgm:t>
    </dgm:pt>
    <dgm:pt modelId="{A1638CAD-85F2-432E-9B99-7A63B9BF249A}" type="parTrans" cxnId="{6CD92FAA-DDAB-426F-A68F-CDC9C4C65A4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CC0E6F8-1294-4F46-BA0C-0091A56BAC2D}" type="sibTrans" cxnId="{6CD92FAA-DDAB-426F-A68F-CDC9C4C65A4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144845C-708A-4E74-998C-637A0A81F30A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Required Gear and Fitness Level</a:t>
          </a:r>
          <a:endParaRPr lang="en-US" sz="1400" dirty="0">
            <a:solidFill>
              <a:schemeClr val="tx1"/>
            </a:solidFill>
          </a:endParaRPr>
        </a:p>
      </dgm:t>
    </dgm:pt>
    <dgm:pt modelId="{FF5C8B76-C6E5-44E5-A9A6-C6AE8F11E300}" type="parTrans" cxnId="{6E0E6F8C-02E3-4D3C-A80F-A61C2C97B4D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0928857-B86A-41DE-9A50-43B9D6CA5BAE}" type="sibTrans" cxnId="{6E0E6F8C-02E3-4D3C-A80F-A61C2C97B4D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13BAEFE-B861-4A9B-9DE2-4E899A6826D7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Qualification Criteria</a:t>
          </a:r>
          <a:endParaRPr lang="en-US" sz="1400" dirty="0">
            <a:solidFill>
              <a:schemeClr val="tx1"/>
            </a:solidFill>
          </a:endParaRPr>
        </a:p>
      </dgm:t>
    </dgm:pt>
    <dgm:pt modelId="{C8B49D8D-956B-4818-81ED-CF574A60B4E2}" type="parTrans" cxnId="{39B8C952-330E-405B-873E-6ADF9802A65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9F3CAD7-96D0-4169-B603-3604242BF2E5}" type="sibTrans" cxnId="{39B8C952-330E-405B-873E-6ADF9802A65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6673F1B-6E74-4B78-B1BC-4812C7E6E7CC}">
      <dgm:prSet custT="1"/>
      <dgm:spPr/>
      <dgm:t>
        <a:bodyPr/>
        <a:lstStyle/>
        <a:p>
          <a:r>
            <a:rPr lang="en-US" sz="1400">
              <a:solidFill>
                <a:schemeClr val="tx1"/>
              </a:solidFill>
            </a:rPr>
            <a:t>Dog Friendly?</a:t>
          </a:r>
        </a:p>
      </dgm:t>
    </dgm:pt>
    <dgm:pt modelId="{8603E686-7C5C-414C-9483-3B0C9B9513B1}" type="parTrans" cxnId="{E4A57501-7916-4259-8187-A19F5E3A2B5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C3AE177-E201-4545-BA2D-BD98D18761D8}" type="sibTrans" cxnId="{E4A57501-7916-4259-8187-A19F5E3A2B5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66F6549-DA4A-40EE-B6B3-521CA16BC781}" type="pres">
      <dgm:prSet presAssocID="{2DCCB03C-717C-4EA8-9BBF-A7D2C61DB8AC}" presName="Name0" presStyleCnt="0">
        <dgm:presLayoutVars>
          <dgm:dir/>
          <dgm:resizeHandles val="exact"/>
        </dgm:presLayoutVars>
      </dgm:prSet>
      <dgm:spPr/>
    </dgm:pt>
    <dgm:pt modelId="{6610F000-0DEC-404F-856A-BC6140250BA8}" type="pres">
      <dgm:prSet presAssocID="{2DCCB03C-717C-4EA8-9BBF-A7D2C61DB8AC}" presName="cycle" presStyleCnt="0"/>
      <dgm:spPr/>
    </dgm:pt>
    <dgm:pt modelId="{4A73F8AD-AABB-46CD-8D70-F9C2D80065F0}" type="pres">
      <dgm:prSet presAssocID="{05A7D2E3-5EFC-406B-AC60-F3A21DA62FE8}" presName="nodeFirstNode" presStyleLbl="node1" presStyleIdx="0" presStyleCnt="9">
        <dgm:presLayoutVars>
          <dgm:bulletEnabled val="1"/>
        </dgm:presLayoutVars>
      </dgm:prSet>
      <dgm:spPr/>
    </dgm:pt>
    <dgm:pt modelId="{FC8251DD-B3B4-4A2D-ABD9-140E27598BD7}" type="pres">
      <dgm:prSet presAssocID="{340E6E2F-2ABB-4B23-8D8B-6D36FF18B558}" presName="sibTransFirstNode" presStyleLbl="bgShp" presStyleIdx="0" presStyleCnt="1"/>
      <dgm:spPr/>
    </dgm:pt>
    <dgm:pt modelId="{3F7EEAB6-040E-420D-83C5-2F7D05865D8C}" type="pres">
      <dgm:prSet presAssocID="{C9D39419-1D69-4751-A423-B0949A7A5078}" presName="nodeFollowingNodes" presStyleLbl="node1" presStyleIdx="1" presStyleCnt="9">
        <dgm:presLayoutVars>
          <dgm:bulletEnabled val="1"/>
        </dgm:presLayoutVars>
      </dgm:prSet>
      <dgm:spPr/>
    </dgm:pt>
    <dgm:pt modelId="{E168A31F-B01A-48BB-AAFC-9A3371024A53}" type="pres">
      <dgm:prSet presAssocID="{3595B6CC-198A-4843-B973-8A56F18459BB}" presName="nodeFollowingNodes" presStyleLbl="node1" presStyleIdx="2" presStyleCnt="9">
        <dgm:presLayoutVars>
          <dgm:bulletEnabled val="1"/>
        </dgm:presLayoutVars>
      </dgm:prSet>
      <dgm:spPr/>
    </dgm:pt>
    <dgm:pt modelId="{33EC58F4-9363-45E6-9EBA-FFA70B919C37}" type="pres">
      <dgm:prSet presAssocID="{D45BD2C6-60F8-4BD6-A23A-F385CCC80470}" presName="nodeFollowingNodes" presStyleLbl="node1" presStyleIdx="3" presStyleCnt="9">
        <dgm:presLayoutVars>
          <dgm:bulletEnabled val="1"/>
        </dgm:presLayoutVars>
      </dgm:prSet>
      <dgm:spPr/>
    </dgm:pt>
    <dgm:pt modelId="{6C2D95CE-3285-4CB4-B1FE-E877363D9F1D}" type="pres">
      <dgm:prSet presAssocID="{5AFC3901-2D9A-43B3-96FB-11F9C6ED097A}" presName="nodeFollowingNodes" presStyleLbl="node1" presStyleIdx="4" presStyleCnt="9">
        <dgm:presLayoutVars>
          <dgm:bulletEnabled val="1"/>
        </dgm:presLayoutVars>
      </dgm:prSet>
      <dgm:spPr/>
    </dgm:pt>
    <dgm:pt modelId="{00EBE899-BE48-4A8E-A1DE-A878CE08B9B6}" type="pres">
      <dgm:prSet presAssocID="{5F348BC4-E32B-45D7-AF7D-7F49732DE897}" presName="nodeFollowingNodes" presStyleLbl="node1" presStyleIdx="5" presStyleCnt="9">
        <dgm:presLayoutVars>
          <dgm:bulletEnabled val="1"/>
        </dgm:presLayoutVars>
      </dgm:prSet>
      <dgm:spPr/>
    </dgm:pt>
    <dgm:pt modelId="{9A827142-8838-4619-A4FC-825A2CE1F926}" type="pres">
      <dgm:prSet presAssocID="{4144845C-708A-4E74-998C-637A0A81F30A}" presName="nodeFollowingNodes" presStyleLbl="node1" presStyleIdx="6" presStyleCnt="9">
        <dgm:presLayoutVars>
          <dgm:bulletEnabled val="1"/>
        </dgm:presLayoutVars>
      </dgm:prSet>
      <dgm:spPr/>
    </dgm:pt>
    <dgm:pt modelId="{2409FD35-44B7-4B37-93D8-51B5D96086EE}" type="pres">
      <dgm:prSet presAssocID="{E13BAEFE-B861-4A9B-9DE2-4E899A6826D7}" presName="nodeFollowingNodes" presStyleLbl="node1" presStyleIdx="7" presStyleCnt="9">
        <dgm:presLayoutVars>
          <dgm:bulletEnabled val="1"/>
        </dgm:presLayoutVars>
      </dgm:prSet>
      <dgm:spPr/>
    </dgm:pt>
    <dgm:pt modelId="{119FE6F7-98B8-4AC5-808F-97E4B49A79B7}" type="pres">
      <dgm:prSet presAssocID="{36673F1B-6E74-4B78-B1BC-4812C7E6E7CC}" presName="nodeFollowingNodes" presStyleLbl="node1" presStyleIdx="8" presStyleCnt="9">
        <dgm:presLayoutVars>
          <dgm:bulletEnabled val="1"/>
        </dgm:presLayoutVars>
      </dgm:prSet>
      <dgm:spPr/>
    </dgm:pt>
  </dgm:ptLst>
  <dgm:cxnLst>
    <dgm:cxn modelId="{E4A57501-7916-4259-8187-A19F5E3A2B53}" srcId="{2DCCB03C-717C-4EA8-9BBF-A7D2C61DB8AC}" destId="{36673F1B-6E74-4B78-B1BC-4812C7E6E7CC}" srcOrd="8" destOrd="0" parTransId="{8603E686-7C5C-414C-9483-3B0C9B9513B1}" sibTransId="{8C3AE177-E201-4545-BA2D-BD98D18761D8}"/>
    <dgm:cxn modelId="{7124370B-4236-494E-A620-07967A689749}" srcId="{2DCCB03C-717C-4EA8-9BBF-A7D2C61DB8AC}" destId="{05A7D2E3-5EFC-406B-AC60-F3A21DA62FE8}" srcOrd="0" destOrd="0" parTransId="{1EEC8F08-8922-4846-AFE8-E96AAA6658E0}" sibTransId="{340E6E2F-2ABB-4B23-8D8B-6D36FF18B558}"/>
    <dgm:cxn modelId="{83BAD312-CF5B-42A6-9B7C-0A625CDEBD64}" srcId="{2DCCB03C-717C-4EA8-9BBF-A7D2C61DB8AC}" destId="{D45BD2C6-60F8-4BD6-A23A-F385CCC80470}" srcOrd="3" destOrd="0" parTransId="{268B80ED-8819-49B1-95E8-28C5EFB166AA}" sibTransId="{749F43F0-A5F2-40BB-87D0-5BE59BC4831F}"/>
    <dgm:cxn modelId="{B1FD201C-E710-45B5-B977-4ED76B49024C}" type="presOf" srcId="{340E6E2F-2ABB-4B23-8D8B-6D36FF18B558}" destId="{FC8251DD-B3B4-4A2D-ABD9-140E27598BD7}" srcOrd="0" destOrd="0" presId="urn:microsoft.com/office/officeart/2005/8/layout/cycle3"/>
    <dgm:cxn modelId="{8CF34B61-0049-4FF1-8663-22C39D51F7BF}" type="presOf" srcId="{4144845C-708A-4E74-998C-637A0A81F30A}" destId="{9A827142-8838-4619-A4FC-825A2CE1F926}" srcOrd="0" destOrd="0" presId="urn:microsoft.com/office/officeart/2005/8/layout/cycle3"/>
    <dgm:cxn modelId="{31B86169-C513-447F-AFA3-FE0B209B3181}" type="presOf" srcId="{5F348BC4-E32B-45D7-AF7D-7F49732DE897}" destId="{00EBE899-BE48-4A8E-A1DE-A878CE08B9B6}" srcOrd="0" destOrd="0" presId="urn:microsoft.com/office/officeart/2005/8/layout/cycle3"/>
    <dgm:cxn modelId="{2CC6296C-11FE-4CC2-A673-1FF333C817CE}" type="presOf" srcId="{5AFC3901-2D9A-43B3-96FB-11F9C6ED097A}" destId="{6C2D95CE-3285-4CB4-B1FE-E877363D9F1D}" srcOrd="0" destOrd="0" presId="urn:microsoft.com/office/officeart/2005/8/layout/cycle3"/>
    <dgm:cxn modelId="{94395E50-E0CB-4DA7-8AC6-B9009900EF27}" srcId="{2DCCB03C-717C-4EA8-9BBF-A7D2C61DB8AC}" destId="{3595B6CC-198A-4843-B973-8A56F18459BB}" srcOrd="2" destOrd="0" parTransId="{658476D4-261E-45A7-850F-06D0C8F8DB90}" sibTransId="{E6E1DF60-C56B-41F9-BB0B-2651F8DD755B}"/>
    <dgm:cxn modelId="{39B8C952-330E-405B-873E-6ADF9802A657}" srcId="{2DCCB03C-717C-4EA8-9BBF-A7D2C61DB8AC}" destId="{E13BAEFE-B861-4A9B-9DE2-4E899A6826D7}" srcOrd="7" destOrd="0" parTransId="{C8B49D8D-956B-4818-81ED-CF574A60B4E2}" sibTransId="{49F3CAD7-96D0-4169-B603-3604242BF2E5}"/>
    <dgm:cxn modelId="{84E99476-8D72-454E-A05C-DCF847FBFD2D}" srcId="{2DCCB03C-717C-4EA8-9BBF-A7D2C61DB8AC}" destId="{5AFC3901-2D9A-43B3-96FB-11F9C6ED097A}" srcOrd="4" destOrd="0" parTransId="{B53B2EC8-841C-4276-9752-F65028F04D76}" sibTransId="{8B4B6A12-688C-4798-9D02-7222424E709B}"/>
    <dgm:cxn modelId="{BF834086-3CBA-45A0-8F6E-B2A584964D47}" type="presOf" srcId="{E13BAEFE-B861-4A9B-9DE2-4E899A6826D7}" destId="{2409FD35-44B7-4B37-93D8-51B5D96086EE}" srcOrd="0" destOrd="0" presId="urn:microsoft.com/office/officeart/2005/8/layout/cycle3"/>
    <dgm:cxn modelId="{6E0E6F8C-02E3-4D3C-A80F-A61C2C97B4DD}" srcId="{2DCCB03C-717C-4EA8-9BBF-A7D2C61DB8AC}" destId="{4144845C-708A-4E74-998C-637A0A81F30A}" srcOrd="6" destOrd="0" parTransId="{FF5C8B76-C6E5-44E5-A9A6-C6AE8F11E300}" sibTransId="{70928857-B86A-41DE-9A50-43B9D6CA5BAE}"/>
    <dgm:cxn modelId="{E5BBF28D-7AB0-4CB6-A100-533B73C81A9C}" type="presOf" srcId="{2DCCB03C-717C-4EA8-9BBF-A7D2C61DB8AC}" destId="{566F6549-DA4A-40EE-B6B3-521CA16BC781}" srcOrd="0" destOrd="0" presId="urn:microsoft.com/office/officeart/2005/8/layout/cycle3"/>
    <dgm:cxn modelId="{75D17999-A05C-4108-97EF-15F42932F4F8}" type="presOf" srcId="{05A7D2E3-5EFC-406B-AC60-F3A21DA62FE8}" destId="{4A73F8AD-AABB-46CD-8D70-F9C2D80065F0}" srcOrd="0" destOrd="0" presId="urn:microsoft.com/office/officeart/2005/8/layout/cycle3"/>
    <dgm:cxn modelId="{8F4126A9-FCD7-4B72-8412-102D79B8C7FB}" type="presOf" srcId="{3595B6CC-198A-4843-B973-8A56F18459BB}" destId="{E168A31F-B01A-48BB-AAFC-9A3371024A53}" srcOrd="0" destOrd="0" presId="urn:microsoft.com/office/officeart/2005/8/layout/cycle3"/>
    <dgm:cxn modelId="{6CD92FAA-DDAB-426F-A68F-CDC9C4C65A45}" srcId="{2DCCB03C-717C-4EA8-9BBF-A7D2C61DB8AC}" destId="{5F348BC4-E32B-45D7-AF7D-7F49732DE897}" srcOrd="5" destOrd="0" parTransId="{A1638CAD-85F2-432E-9B99-7A63B9BF249A}" sibTransId="{9CC0E6F8-1294-4F46-BA0C-0091A56BAC2D}"/>
    <dgm:cxn modelId="{DEFED0BC-72BB-4BAD-90D3-AE6CABD4B6C2}" type="presOf" srcId="{C9D39419-1D69-4751-A423-B0949A7A5078}" destId="{3F7EEAB6-040E-420D-83C5-2F7D05865D8C}" srcOrd="0" destOrd="0" presId="urn:microsoft.com/office/officeart/2005/8/layout/cycle3"/>
    <dgm:cxn modelId="{4F1325E2-A87F-4ECA-92EB-01274D7C56B5}" type="presOf" srcId="{D45BD2C6-60F8-4BD6-A23A-F385CCC80470}" destId="{33EC58F4-9363-45E6-9EBA-FFA70B919C37}" srcOrd="0" destOrd="0" presId="urn:microsoft.com/office/officeart/2005/8/layout/cycle3"/>
    <dgm:cxn modelId="{09942CEB-384E-4FC3-BF4F-AD32BF73249C}" type="presOf" srcId="{36673F1B-6E74-4B78-B1BC-4812C7E6E7CC}" destId="{119FE6F7-98B8-4AC5-808F-97E4B49A79B7}" srcOrd="0" destOrd="0" presId="urn:microsoft.com/office/officeart/2005/8/layout/cycle3"/>
    <dgm:cxn modelId="{13E4ECF3-1585-480D-AEA7-40B86B869903}" srcId="{2DCCB03C-717C-4EA8-9BBF-A7D2C61DB8AC}" destId="{C9D39419-1D69-4751-A423-B0949A7A5078}" srcOrd="1" destOrd="0" parTransId="{33FB347D-D006-4627-BCB6-8079E6F7335D}" sibTransId="{CD078DCA-8F91-4187-AF3F-DA171DE96BE1}"/>
    <dgm:cxn modelId="{17145B0D-803B-4DC9-A274-2415C37C4C74}" type="presParOf" srcId="{566F6549-DA4A-40EE-B6B3-521CA16BC781}" destId="{6610F000-0DEC-404F-856A-BC6140250BA8}" srcOrd="0" destOrd="0" presId="urn:microsoft.com/office/officeart/2005/8/layout/cycle3"/>
    <dgm:cxn modelId="{0AB292D4-1618-4B50-BCD3-414E62C884CC}" type="presParOf" srcId="{6610F000-0DEC-404F-856A-BC6140250BA8}" destId="{4A73F8AD-AABB-46CD-8D70-F9C2D80065F0}" srcOrd="0" destOrd="0" presId="urn:microsoft.com/office/officeart/2005/8/layout/cycle3"/>
    <dgm:cxn modelId="{E2180502-DF10-4755-9BEB-3EDD4167A96E}" type="presParOf" srcId="{6610F000-0DEC-404F-856A-BC6140250BA8}" destId="{FC8251DD-B3B4-4A2D-ABD9-140E27598BD7}" srcOrd="1" destOrd="0" presId="urn:microsoft.com/office/officeart/2005/8/layout/cycle3"/>
    <dgm:cxn modelId="{84021CC4-E6B5-4ACC-964B-813CD9B1B86A}" type="presParOf" srcId="{6610F000-0DEC-404F-856A-BC6140250BA8}" destId="{3F7EEAB6-040E-420D-83C5-2F7D05865D8C}" srcOrd="2" destOrd="0" presId="urn:microsoft.com/office/officeart/2005/8/layout/cycle3"/>
    <dgm:cxn modelId="{10D347B1-5221-477C-B20F-A2A46F227EEF}" type="presParOf" srcId="{6610F000-0DEC-404F-856A-BC6140250BA8}" destId="{E168A31F-B01A-48BB-AAFC-9A3371024A53}" srcOrd="3" destOrd="0" presId="urn:microsoft.com/office/officeart/2005/8/layout/cycle3"/>
    <dgm:cxn modelId="{83AE66C5-39A3-4D43-A1AA-53CEF6630ED0}" type="presParOf" srcId="{6610F000-0DEC-404F-856A-BC6140250BA8}" destId="{33EC58F4-9363-45E6-9EBA-FFA70B919C37}" srcOrd="4" destOrd="0" presId="urn:microsoft.com/office/officeart/2005/8/layout/cycle3"/>
    <dgm:cxn modelId="{84026559-A3A6-4655-BA65-832ED07A8120}" type="presParOf" srcId="{6610F000-0DEC-404F-856A-BC6140250BA8}" destId="{6C2D95CE-3285-4CB4-B1FE-E877363D9F1D}" srcOrd="5" destOrd="0" presId="urn:microsoft.com/office/officeart/2005/8/layout/cycle3"/>
    <dgm:cxn modelId="{E44FA89C-0D92-4887-8D22-9174D0F7E1B3}" type="presParOf" srcId="{6610F000-0DEC-404F-856A-BC6140250BA8}" destId="{00EBE899-BE48-4A8E-A1DE-A878CE08B9B6}" srcOrd="6" destOrd="0" presId="urn:microsoft.com/office/officeart/2005/8/layout/cycle3"/>
    <dgm:cxn modelId="{257DEB4E-1A13-47E3-9052-BB1F0D983C05}" type="presParOf" srcId="{6610F000-0DEC-404F-856A-BC6140250BA8}" destId="{9A827142-8838-4619-A4FC-825A2CE1F926}" srcOrd="7" destOrd="0" presId="urn:microsoft.com/office/officeart/2005/8/layout/cycle3"/>
    <dgm:cxn modelId="{58B99C95-5D03-46BE-B782-ACF2E963CEF9}" type="presParOf" srcId="{6610F000-0DEC-404F-856A-BC6140250BA8}" destId="{2409FD35-44B7-4B37-93D8-51B5D96086EE}" srcOrd="8" destOrd="0" presId="urn:microsoft.com/office/officeart/2005/8/layout/cycle3"/>
    <dgm:cxn modelId="{192A438F-9303-471C-9D4D-7AA6BD365519}" type="presParOf" srcId="{6610F000-0DEC-404F-856A-BC6140250BA8}" destId="{119FE6F7-98B8-4AC5-808F-97E4B49A79B7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CCB03C-717C-4EA8-9BBF-A7D2C61DB8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C3901-2D9A-43B3-96FB-11F9C6ED097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Prepare for the Unexpected</a:t>
          </a:r>
        </a:p>
      </dgm:t>
    </dgm:pt>
    <dgm:pt modelId="{B53B2EC8-841C-4276-9752-F65028F04D76}" type="parTrans" cxnId="{84E99476-8D72-454E-A05C-DCF847FBFD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4B6A12-688C-4798-9D02-7222424E709B}" type="sibTrans" cxnId="{84E99476-8D72-454E-A05C-DCF847FBFD2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144845C-708A-4E74-998C-637A0A81F30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Procure Safety Gear</a:t>
          </a:r>
        </a:p>
      </dgm:t>
    </dgm:pt>
    <dgm:pt modelId="{FF5C8B76-C6E5-44E5-A9A6-C6AE8F11E300}" type="parTrans" cxnId="{6E0E6F8C-02E3-4D3C-A80F-A61C2C97B4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928857-B86A-41DE-9A50-43B9D6CA5BAE}" type="sibTrans" cxnId="{6E0E6F8C-02E3-4D3C-A80F-A61C2C97B4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3BAEFE-B861-4A9B-9DE2-4E899A6826D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Make a group contact list</a:t>
          </a:r>
        </a:p>
      </dgm:t>
    </dgm:pt>
    <dgm:pt modelId="{C8B49D8D-956B-4818-81ED-CF574A60B4E2}" type="parTrans" cxnId="{39B8C952-330E-405B-873E-6ADF9802A6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F3CAD7-96D0-4169-B603-3604242BF2E5}" type="sibTrans" cxnId="{39B8C952-330E-405B-873E-6ADF9802A6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6673F1B-6E74-4B78-B1BC-4812C7E6E7C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Prepare a Contingency Plan</a:t>
          </a:r>
        </a:p>
      </dgm:t>
    </dgm:pt>
    <dgm:pt modelId="{8603E686-7C5C-414C-9483-3B0C9B9513B1}" type="parTrans" cxnId="{E4A57501-7916-4259-8187-A19F5E3A2B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C3AE177-E201-4545-BA2D-BD98D18761D8}" type="sibTrans" cxnId="{E4A57501-7916-4259-8187-A19F5E3A2B5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A2BE02-09BE-42FF-9DC4-E535A0E2E21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Participant Medical Info?</a:t>
          </a:r>
        </a:p>
      </dgm:t>
    </dgm:pt>
    <dgm:pt modelId="{CDA0F9FA-F9B5-4346-BBEB-24CCF4545C6D}" type="parTrans" cxnId="{FC4014B6-45DF-487F-B531-52E105C723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71D799-87B3-46F8-A9BC-018DC0A61D05}" type="sibTrans" cxnId="{FC4014B6-45DF-487F-B531-52E105C723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6F6549-DA4A-40EE-B6B3-521CA16BC781}" type="pres">
      <dgm:prSet presAssocID="{2DCCB03C-717C-4EA8-9BBF-A7D2C61DB8AC}" presName="Name0" presStyleCnt="0">
        <dgm:presLayoutVars>
          <dgm:dir/>
          <dgm:resizeHandles val="exact"/>
        </dgm:presLayoutVars>
      </dgm:prSet>
      <dgm:spPr/>
    </dgm:pt>
    <dgm:pt modelId="{6610F000-0DEC-404F-856A-BC6140250BA8}" type="pres">
      <dgm:prSet presAssocID="{2DCCB03C-717C-4EA8-9BBF-A7D2C61DB8AC}" presName="cycle" presStyleCnt="0"/>
      <dgm:spPr/>
    </dgm:pt>
    <dgm:pt modelId="{A539587C-B57E-4A05-A40E-9EEEE459644C}" type="pres">
      <dgm:prSet presAssocID="{5AFC3901-2D9A-43B3-96FB-11F9C6ED097A}" presName="nodeFirstNode" presStyleLbl="node1" presStyleIdx="0" presStyleCnt="5">
        <dgm:presLayoutVars>
          <dgm:bulletEnabled val="1"/>
        </dgm:presLayoutVars>
      </dgm:prSet>
      <dgm:spPr/>
    </dgm:pt>
    <dgm:pt modelId="{8EDD4350-9D1B-42E9-B379-72C2BD709AC6}" type="pres">
      <dgm:prSet presAssocID="{8B4B6A12-688C-4798-9D02-7222424E709B}" presName="sibTransFirstNode" presStyleLbl="bgShp" presStyleIdx="0" presStyleCnt="1"/>
      <dgm:spPr/>
    </dgm:pt>
    <dgm:pt modelId="{9A827142-8838-4619-A4FC-825A2CE1F926}" type="pres">
      <dgm:prSet presAssocID="{4144845C-708A-4E74-998C-637A0A81F30A}" presName="nodeFollowingNodes" presStyleLbl="node1" presStyleIdx="1" presStyleCnt="5" custRadScaleRad="92993" custRadScaleInc="-243554">
        <dgm:presLayoutVars>
          <dgm:bulletEnabled val="1"/>
        </dgm:presLayoutVars>
      </dgm:prSet>
      <dgm:spPr/>
    </dgm:pt>
    <dgm:pt modelId="{D66BFB4A-48D2-4EAB-8536-DFACC82E58A5}" type="pres">
      <dgm:prSet presAssocID="{17A2BE02-09BE-42FF-9DC4-E535A0E2E217}" presName="nodeFollowingNodes" presStyleLbl="node1" presStyleIdx="2" presStyleCnt="5" custRadScaleRad="91604" custRadScaleInc="-17900">
        <dgm:presLayoutVars>
          <dgm:bulletEnabled val="1"/>
        </dgm:presLayoutVars>
      </dgm:prSet>
      <dgm:spPr/>
    </dgm:pt>
    <dgm:pt modelId="{2409FD35-44B7-4B37-93D8-51B5D96086EE}" type="pres">
      <dgm:prSet presAssocID="{E13BAEFE-B861-4A9B-9DE2-4E899A6826D7}" presName="nodeFollowingNodes" presStyleLbl="node1" presStyleIdx="3" presStyleCnt="5" custRadScaleRad="94250" custRadScaleInc="-233524">
        <dgm:presLayoutVars>
          <dgm:bulletEnabled val="1"/>
        </dgm:presLayoutVars>
      </dgm:prSet>
      <dgm:spPr/>
    </dgm:pt>
    <dgm:pt modelId="{119FE6F7-98B8-4AC5-808F-97E4B49A79B7}" type="pres">
      <dgm:prSet presAssocID="{36673F1B-6E74-4B78-B1BC-4812C7E6E7CC}" presName="nodeFollowingNodes" presStyleLbl="node1" presStyleIdx="4" presStyleCnt="5" custRadScaleRad="91158" custRadScaleInc="-102541">
        <dgm:presLayoutVars>
          <dgm:bulletEnabled val="1"/>
        </dgm:presLayoutVars>
      </dgm:prSet>
      <dgm:spPr/>
    </dgm:pt>
  </dgm:ptLst>
  <dgm:cxnLst>
    <dgm:cxn modelId="{E4A57501-7916-4259-8187-A19F5E3A2B53}" srcId="{2DCCB03C-717C-4EA8-9BBF-A7D2C61DB8AC}" destId="{36673F1B-6E74-4B78-B1BC-4812C7E6E7CC}" srcOrd="4" destOrd="0" parTransId="{8603E686-7C5C-414C-9483-3B0C9B9513B1}" sibTransId="{8C3AE177-E201-4545-BA2D-BD98D18761D8}"/>
    <dgm:cxn modelId="{8CF34B61-0049-4FF1-8663-22C39D51F7BF}" type="presOf" srcId="{4144845C-708A-4E74-998C-637A0A81F30A}" destId="{9A827142-8838-4619-A4FC-825A2CE1F926}" srcOrd="0" destOrd="0" presId="urn:microsoft.com/office/officeart/2005/8/layout/cycle3"/>
    <dgm:cxn modelId="{2702E662-D8C3-403C-AEB7-E4BD49823427}" type="presOf" srcId="{5AFC3901-2D9A-43B3-96FB-11F9C6ED097A}" destId="{A539587C-B57E-4A05-A40E-9EEEE459644C}" srcOrd="0" destOrd="0" presId="urn:microsoft.com/office/officeart/2005/8/layout/cycle3"/>
    <dgm:cxn modelId="{39B8C952-330E-405B-873E-6ADF9802A657}" srcId="{2DCCB03C-717C-4EA8-9BBF-A7D2C61DB8AC}" destId="{E13BAEFE-B861-4A9B-9DE2-4E899A6826D7}" srcOrd="3" destOrd="0" parTransId="{C8B49D8D-956B-4818-81ED-CF574A60B4E2}" sibTransId="{49F3CAD7-96D0-4169-B603-3604242BF2E5}"/>
    <dgm:cxn modelId="{6382A475-736B-4C7D-8F6B-F0CF21297362}" type="presOf" srcId="{8B4B6A12-688C-4798-9D02-7222424E709B}" destId="{8EDD4350-9D1B-42E9-B379-72C2BD709AC6}" srcOrd="0" destOrd="0" presId="urn:microsoft.com/office/officeart/2005/8/layout/cycle3"/>
    <dgm:cxn modelId="{84E99476-8D72-454E-A05C-DCF847FBFD2D}" srcId="{2DCCB03C-717C-4EA8-9BBF-A7D2C61DB8AC}" destId="{5AFC3901-2D9A-43B3-96FB-11F9C6ED097A}" srcOrd="0" destOrd="0" parTransId="{B53B2EC8-841C-4276-9752-F65028F04D76}" sibTransId="{8B4B6A12-688C-4798-9D02-7222424E709B}"/>
    <dgm:cxn modelId="{BF834086-3CBA-45A0-8F6E-B2A584964D47}" type="presOf" srcId="{E13BAEFE-B861-4A9B-9DE2-4E899A6826D7}" destId="{2409FD35-44B7-4B37-93D8-51B5D96086EE}" srcOrd="0" destOrd="0" presId="urn:microsoft.com/office/officeart/2005/8/layout/cycle3"/>
    <dgm:cxn modelId="{6E0E6F8C-02E3-4D3C-A80F-A61C2C97B4DD}" srcId="{2DCCB03C-717C-4EA8-9BBF-A7D2C61DB8AC}" destId="{4144845C-708A-4E74-998C-637A0A81F30A}" srcOrd="1" destOrd="0" parTransId="{FF5C8B76-C6E5-44E5-A9A6-C6AE8F11E300}" sibTransId="{70928857-B86A-41DE-9A50-43B9D6CA5BAE}"/>
    <dgm:cxn modelId="{E5BBF28D-7AB0-4CB6-A100-533B73C81A9C}" type="presOf" srcId="{2DCCB03C-717C-4EA8-9BBF-A7D2C61DB8AC}" destId="{566F6549-DA4A-40EE-B6B3-521CA16BC781}" srcOrd="0" destOrd="0" presId="urn:microsoft.com/office/officeart/2005/8/layout/cycle3"/>
    <dgm:cxn modelId="{FC4014B6-45DF-487F-B531-52E105C72355}" srcId="{2DCCB03C-717C-4EA8-9BBF-A7D2C61DB8AC}" destId="{17A2BE02-09BE-42FF-9DC4-E535A0E2E217}" srcOrd="2" destOrd="0" parTransId="{CDA0F9FA-F9B5-4346-BBEB-24CCF4545C6D}" sibTransId="{8471D799-87B3-46F8-A9BC-018DC0A61D05}"/>
    <dgm:cxn modelId="{E1D07FE4-EDFE-404B-AE2C-E9F30F5CDE27}" type="presOf" srcId="{17A2BE02-09BE-42FF-9DC4-E535A0E2E217}" destId="{D66BFB4A-48D2-4EAB-8536-DFACC82E58A5}" srcOrd="0" destOrd="0" presId="urn:microsoft.com/office/officeart/2005/8/layout/cycle3"/>
    <dgm:cxn modelId="{09942CEB-384E-4FC3-BF4F-AD32BF73249C}" type="presOf" srcId="{36673F1B-6E74-4B78-B1BC-4812C7E6E7CC}" destId="{119FE6F7-98B8-4AC5-808F-97E4B49A79B7}" srcOrd="0" destOrd="0" presId="urn:microsoft.com/office/officeart/2005/8/layout/cycle3"/>
    <dgm:cxn modelId="{17145B0D-803B-4DC9-A274-2415C37C4C74}" type="presParOf" srcId="{566F6549-DA4A-40EE-B6B3-521CA16BC781}" destId="{6610F000-0DEC-404F-856A-BC6140250BA8}" srcOrd="0" destOrd="0" presId="urn:microsoft.com/office/officeart/2005/8/layout/cycle3"/>
    <dgm:cxn modelId="{519DAAEA-C77A-4F4F-8FF0-10E25EB2DBB6}" type="presParOf" srcId="{6610F000-0DEC-404F-856A-BC6140250BA8}" destId="{A539587C-B57E-4A05-A40E-9EEEE459644C}" srcOrd="0" destOrd="0" presId="urn:microsoft.com/office/officeart/2005/8/layout/cycle3"/>
    <dgm:cxn modelId="{1D23B89B-4E3D-409A-962E-9CD656177375}" type="presParOf" srcId="{6610F000-0DEC-404F-856A-BC6140250BA8}" destId="{8EDD4350-9D1B-42E9-B379-72C2BD709AC6}" srcOrd="1" destOrd="0" presId="urn:microsoft.com/office/officeart/2005/8/layout/cycle3"/>
    <dgm:cxn modelId="{257DEB4E-1A13-47E3-9052-BB1F0D983C05}" type="presParOf" srcId="{6610F000-0DEC-404F-856A-BC6140250BA8}" destId="{9A827142-8838-4619-A4FC-825A2CE1F926}" srcOrd="2" destOrd="0" presId="urn:microsoft.com/office/officeart/2005/8/layout/cycle3"/>
    <dgm:cxn modelId="{7D9BE942-B9BB-4784-A514-92FC94D0C2CB}" type="presParOf" srcId="{6610F000-0DEC-404F-856A-BC6140250BA8}" destId="{D66BFB4A-48D2-4EAB-8536-DFACC82E58A5}" srcOrd="3" destOrd="0" presId="urn:microsoft.com/office/officeart/2005/8/layout/cycle3"/>
    <dgm:cxn modelId="{58B99C95-5D03-46BE-B782-ACF2E963CEF9}" type="presParOf" srcId="{6610F000-0DEC-404F-856A-BC6140250BA8}" destId="{2409FD35-44B7-4B37-93D8-51B5D96086EE}" srcOrd="4" destOrd="0" presId="urn:microsoft.com/office/officeart/2005/8/layout/cycle3"/>
    <dgm:cxn modelId="{192A438F-9303-471C-9D4D-7AA6BD365519}" type="presParOf" srcId="{6610F000-0DEC-404F-856A-BC6140250BA8}" destId="{119FE6F7-98B8-4AC5-808F-97E4B49A79B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CCB03C-717C-4EA8-9BBF-A7D2C61DB8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8257D-FF9B-494C-A24D-DF1E47CEFED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u="none" dirty="0">
              <a:solidFill>
                <a:schemeClr val="bg1"/>
              </a:solidFill>
            </a:rPr>
            <a:t>Adventure Smart Website </a:t>
          </a:r>
        </a:p>
        <a:p>
          <a:pPr>
            <a:spcAft>
              <a:spcPts val="0"/>
            </a:spcAft>
          </a:pPr>
          <a:r>
            <a:rPr lang="en-US" u="none" dirty="0">
              <a:solidFill>
                <a:schemeClr val="bg1"/>
              </a:solidFill>
            </a:rPr>
            <a:t>for Trip Plan</a:t>
          </a:r>
        </a:p>
        <a:p>
          <a:pPr>
            <a:spcAft>
              <a:spcPts val="0"/>
            </a:spcAft>
          </a:pPr>
          <a:endParaRPr lang="en-US" u="none" dirty="0">
            <a:solidFill>
              <a:schemeClr val="bg1"/>
            </a:solidFill>
          </a:endParaRPr>
        </a:p>
        <a:p>
          <a:pPr>
            <a:spcAft>
              <a:spcPct val="35000"/>
            </a:spcAft>
          </a:pPr>
          <a:r>
            <a:rPr lang="en-US" u="sng" dirty="0">
              <a:solidFill>
                <a:schemeClr val="bg1"/>
              </a:solidFill>
            </a:rPr>
            <a:t>https://www.adventuresmart.ca/</a:t>
          </a:r>
          <a:endParaRPr lang="en-US" dirty="0">
            <a:solidFill>
              <a:schemeClr val="bg1"/>
            </a:solidFill>
          </a:endParaRPr>
        </a:p>
      </dgm:t>
    </dgm:pt>
    <dgm:pt modelId="{3AACA42B-1C3F-4E6E-8A27-55EDE57B66F5}" type="parTrans" cxnId="{CE99D225-5753-4E6B-A965-51EEDEFF6222}">
      <dgm:prSet/>
      <dgm:spPr/>
      <dgm:t>
        <a:bodyPr/>
        <a:lstStyle/>
        <a:p>
          <a:endParaRPr lang="en-US"/>
        </a:p>
      </dgm:t>
    </dgm:pt>
    <dgm:pt modelId="{5BF18C50-FC6C-4BDC-B3F1-2D7F31CAC98F}" type="sibTrans" cxnId="{CE99D225-5753-4E6B-A965-51EEDEFF6222}">
      <dgm:prSet/>
      <dgm:spPr/>
      <dgm:t>
        <a:bodyPr/>
        <a:lstStyle/>
        <a:p>
          <a:endParaRPr lang="en-US"/>
        </a:p>
      </dgm:t>
    </dgm:pt>
    <dgm:pt modelId="{566F6549-DA4A-40EE-B6B3-521CA16BC781}" type="pres">
      <dgm:prSet presAssocID="{2DCCB03C-717C-4EA8-9BBF-A7D2C61DB8AC}" presName="Name0" presStyleCnt="0">
        <dgm:presLayoutVars>
          <dgm:dir/>
          <dgm:resizeHandles val="exact"/>
        </dgm:presLayoutVars>
      </dgm:prSet>
      <dgm:spPr/>
    </dgm:pt>
    <dgm:pt modelId="{6610F000-0DEC-404F-856A-BC6140250BA8}" type="pres">
      <dgm:prSet presAssocID="{2DCCB03C-717C-4EA8-9BBF-A7D2C61DB8AC}" presName="cycle" presStyleCnt="0"/>
      <dgm:spPr/>
    </dgm:pt>
    <dgm:pt modelId="{BCE33910-8119-4B9C-AB7D-093746833684}" type="pres">
      <dgm:prSet presAssocID="{8BB8257D-FF9B-494C-A24D-DF1E47CEFED9}" presName="nodeFirstNode" presStyleLbl="node1" presStyleIdx="0" presStyleCnt="1" custRadScaleRad="105554" custRadScaleInc="0">
        <dgm:presLayoutVars>
          <dgm:bulletEnabled val="1"/>
        </dgm:presLayoutVars>
      </dgm:prSet>
      <dgm:spPr/>
    </dgm:pt>
  </dgm:ptLst>
  <dgm:cxnLst>
    <dgm:cxn modelId="{CE99D225-5753-4E6B-A965-51EEDEFF6222}" srcId="{2DCCB03C-717C-4EA8-9BBF-A7D2C61DB8AC}" destId="{8BB8257D-FF9B-494C-A24D-DF1E47CEFED9}" srcOrd="0" destOrd="0" parTransId="{3AACA42B-1C3F-4E6E-8A27-55EDE57B66F5}" sibTransId="{5BF18C50-FC6C-4BDC-B3F1-2D7F31CAC98F}"/>
    <dgm:cxn modelId="{3571083B-1748-4B18-99BF-4620E7BF2AB6}" type="presOf" srcId="{8BB8257D-FF9B-494C-A24D-DF1E47CEFED9}" destId="{BCE33910-8119-4B9C-AB7D-093746833684}" srcOrd="0" destOrd="0" presId="urn:microsoft.com/office/officeart/2005/8/layout/cycle3"/>
    <dgm:cxn modelId="{E5BBF28D-7AB0-4CB6-A100-533B73C81A9C}" type="presOf" srcId="{2DCCB03C-717C-4EA8-9BBF-A7D2C61DB8AC}" destId="{566F6549-DA4A-40EE-B6B3-521CA16BC781}" srcOrd="0" destOrd="0" presId="urn:microsoft.com/office/officeart/2005/8/layout/cycle3"/>
    <dgm:cxn modelId="{17145B0D-803B-4DC9-A274-2415C37C4C74}" type="presParOf" srcId="{566F6549-DA4A-40EE-B6B3-521CA16BC781}" destId="{6610F000-0DEC-404F-856A-BC6140250BA8}" srcOrd="0" destOrd="0" presId="urn:microsoft.com/office/officeart/2005/8/layout/cycle3"/>
    <dgm:cxn modelId="{BE55CBC7-0E26-4265-A056-0AD83F1A902B}" type="presParOf" srcId="{6610F000-0DEC-404F-856A-BC6140250BA8}" destId="{BCE33910-8119-4B9C-AB7D-09374683368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CCB03C-717C-4EA8-9BBF-A7D2C61DB8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8257D-FF9B-494C-A24D-DF1E47CEFED9}">
      <dgm:prSet custT="1"/>
      <dgm:spPr>
        <a:noFill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</dgm:t>
    </dgm:pt>
    <dgm:pt modelId="{3AACA42B-1C3F-4E6E-8A27-55EDE57B66F5}" type="parTrans" cxnId="{CE99D225-5753-4E6B-A965-51EEDEFF6222}">
      <dgm:prSet/>
      <dgm:spPr/>
      <dgm:t>
        <a:bodyPr/>
        <a:lstStyle/>
        <a:p>
          <a:endParaRPr lang="en-US"/>
        </a:p>
      </dgm:t>
    </dgm:pt>
    <dgm:pt modelId="{5BF18C50-FC6C-4BDC-B3F1-2D7F31CAC98F}" type="sibTrans" cxnId="{CE99D225-5753-4E6B-A965-51EEDEFF6222}">
      <dgm:prSet/>
      <dgm:spPr/>
      <dgm:t>
        <a:bodyPr/>
        <a:lstStyle/>
        <a:p>
          <a:endParaRPr lang="en-US"/>
        </a:p>
      </dgm:t>
    </dgm:pt>
    <dgm:pt modelId="{566F6549-DA4A-40EE-B6B3-521CA16BC781}" type="pres">
      <dgm:prSet presAssocID="{2DCCB03C-717C-4EA8-9BBF-A7D2C61DB8AC}" presName="Name0" presStyleCnt="0">
        <dgm:presLayoutVars>
          <dgm:dir/>
          <dgm:resizeHandles val="exact"/>
        </dgm:presLayoutVars>
      </dgm:prSet>
      <dgm:spPr/>
    </dgm:pt>
    <dgm:pt modelId="{6610F000-0DEC-404F-856A-BC6140250BA8}" type="pres">
      <dgm:prSet presAssocID="{2DCCB03C-717C-4EA8-9BBF-A7D2C61DB8AC}" presName="cycle" presStyleCnt="0"/>
      <dgm:spPr/>
    </dgm:pt>
    <dgm:pt modelId="{BCE33910-8119-4B9C-AB7D-093746833684}" type="pres">
      <dgm:prSet presAssocID="{8BB8257D-FF9B-494C-A24D-DF1E47CEFED9}" presName="nodeFirstNode" presStyleLbl="node1" presStyleIdx="0" presStyleCnt="1" custRadScaleRad="121837">
        <dgm:presLayoutVars>
          <dgm:bulletEnabled val="1"/>
        </dgm:presLayoutVars>
      </dgm:prSet>
      <dgm:spPr/>
    </dgm:pt>
  </dgm:ptLst>
  <dgm:cxnLst>
    <dgm:cxn modelId="{CE99D225-5753-4E6B-A965-51EEDEFF6222}" srcId="{2DCCB03C-717C-4EA8-9BBF-A7D2C61DB8AC}" destId="{8BB8257D-FF9B-494C-A24D-DF1E47CEFED9}" srcOrd="0" destOrd="0" parTransId="{3AACA42B-1C3F-4E6E-8A27-55EDE57B66F5}" sibTransId="{5BF18C50-FC6C-4BDC-B3F1-2D7F31CAC98F}"/>
    <dgm:cxn modelId="{3571083B-1748-4B18-99BF-4620E7BF2AB6}" type="presOf" srcId="{8BB8257D-FF9B-494C-A24D-DF1E47CEFED9}" destId="{BCE33910-8119-4B9C-AB7D-093746833684}" srcOrd="0" destOrd="0" presId="urn:microsoft.com/office/officeart/2005/8/layout/cycle3"/>
    <dgm:cxn modelId="{E5BBF28D-7AB0-4CB6-A100-533B73C81A9C}" type="presOf" srcId="{2DCCB03C-717C-4EA8-9BBF-A7D2C61DB8AC}" destId="{566F6549-DA4A-40EE-B6B3-521CA16BC781}" srcOrd="0" destOrd="0" presId="urn:microsoft.com/office/officeart/2005/8/layout/cycle3"/>
    <dgm:cxn modelId="{17145B0D-803B-4DC9-A274-2415C37C4C74}" type="presParOf" srcId="{566F6549-DA4A-40EE-B6B3-521CA16BC781}" destId="{6610F000-0DEC-404F-856A-BC6140250BA8}" srcOrd="0" destOrd="0" presId="urn:microsoft.com/office/officeart/2005/8/layout/cycle3"/>
    <dgm:cxn modelId="{BE55CBC7-0E26-4265-A056-0AD83F1A902B}" type="presParOf" srcId="{6610F000-0DEC-404F-856A-BC6140250BA8}" destId="{BCE33910-8119-4B9C-AB7D-09374683368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CCB03C-717C-4EA8-9BBF-A7D2C61DB8A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B8257D-FF9B-494C-A24D-DF1E47CEFED9}">
      <dgm:prSet custT="1"/>
      <dgm:spPr>
        <a:noFill/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en-US" sz="1400" dirty="0">
            <a:solidFill>
              <a:schemeClr val="tx1"/>
            </a:solidFill>
          </a:endParaRPr>
        </a:p>
      </dgm:t>
    </dgm:pt>
    <dgm:pt modelId="{3AACA42B-1C3F-4E6E-8A27-55EDE57B66F5}" type="parTrans" cxnId="{CE99D225-5753-4E6B-A965-51EEDEFF6222}">
      <dgm:prSet/>
      <dgm:spPr/>
      <dgm:t>
        <a:bodyPr/>
        <a:lstStyle/>
        <a:p>
          <a:endParaRPr lang="en-US"/>
        </a:p>
      </dgm:t>
    </dgm:pt>
    <dgm:pt modelId="{5BF18C50-FC6C-4BDC-B3F1-2D7F31CAC98F}" type="sibTrans" cxnId="{CE99D225-5753-4E6B-A965-51EEDEFF6222}">
      <dgm:prSet/>
      <dgm:spPr/>
      <dgm:t>
        <a:bodyPr/>
        <a:lstStyle/>
        <a:p>
          <a:endParaRPr lang="en-US"/>
        </a:p>
      </dgm:t>
    </dgm:pt>
    <dgm:pt modelId="{566F6549-DA4A-40EE-B6B3-521CA16BC781}" type="pres">
      <dgm:prSet presAssocID="{2DCCB03C-717C-4EA8-9BBF-A7D2C61DB8AC}" presName="Name0" presStyleCnt="0">
        <dgm:presLayoutVars>
          <dgm:dir/>
          <dgm:resizeHandles val="exact"/>
        </dgm:presLayoutVars>
      </dgm:prSet>
      <dgm:spPr/>
    </dgm:pt>
    <dgm:pt modelId="{6610F000-0DEC-404F-856A-BC6140250BA8}" type="pres">
      <dgm:prSet presAssocID="{2DCCB03C-717C-4EA8-9BBF-A7D2C61DB8AC}" presName="cycle" presStyleCnt="0"/>
      <dgm:spPr/>
    </dgm:pt>
    <dgm:pt modelId="{BCE33910-8119-4B9C-AB7D-093746833684}" type="pres">
      <dgm:prSet presAssocID="{8BB8257D-FF9B-494C-A24D-DF1E47CEFED9}" presName="nodeFirstNode" presStyleLbl="node1" presStyleIdx="0" presStyleCnt="1" custRadScaleRad="121837">
        <dgm:presLayoutVars>
          <dgm:bulletEnabled val="1"/>
        </dgm:presLayoutVars>
      </dgm:prSet>
      <dgm:spPr/>
    </dgm:pt>
  </dgm:ptLst>
  <dgm:cxnLst>
    <dgm:cxn modelId="{CE99D225-5753-4E6B-A965-51EEDEFF6222}" srcId="{2DCCB03C-717C-4EA8-9BBF-A7D2C61DB8AC}" destId="{8BB8257D-FF9B-494C-A24D-DF1E47CEFED9}" srcOrd="0" destOrd="0" parTransId="{3AACA42B-1C3F-4E6E-8A27-55EDE57B66F5}" sibTransId="{5BF18C50-FC6C-4BDC-B3F1-2D7F31CAC98F}"/>
    <dgm:cxn modelId="{3571083B-1748-4B18-99BF-4620E7BF2AB6}" type="presOf" srcId="{8BB8257D-FF9B-494C-A24D-DF1E47CEFED9}" destId="{BCE33910-8119-4B9C-AB7D-093746833684}" srcOrd="0" destOrd="0" presId="urn:microsoft.com/office/officeart/2005/8/layout/cycle3"/>
    <dgm:cxn modelId="{E5BBF28D-7AB0-4CB6-A100-533B73C81A9C}" type="presOf" srcId="{2DCCB03C-717C-4EA8-9BBF-A7D2C61DB8AC}" destId="{566F6549-DA4A-40EE-B6B3-521CA16BC781}" srcOrd="0" destOrd="0" presId="urn:microsoft.com/office/officeart/2005/8/layout/cycle3"/>
    <dgm:cxn modelId="{17145B0D-803B-4DC9-A274-2415C37C4C74}" type="presParOf" srcId="{566F6549-DA4A-40EE-B6B3-521CA16BC781}" destId="{6610F000-0DEC-404F-856A-BC6140250BA8}" srcOrd="0" destOrd="0" presId="urn:microsoft.com/office/officeart/2005/8/layout/cycle3"/>
    <dgm:cxn modelId="{BE55CBC7-0E26-4265-A056-0AD83F1A902B}" type="presParOf" srcId="{6610F000-0DEC-404F-856A-BC6140250BA8}" destId="{BCE33910-8119-4B9C-AB7D-093746833684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3910-8119-4B9C-AB7D-093746833684}">
      <dsp:nvSpPr>
        <dsp:cNvPr id="0" name=""/>
        <dsp:cNvSpPr/>
      </dsp:nvSpPr>
      <dsp:spPr>
        <a:xfrm>
          <a:off x="0" y="0"/>
          <a:ext cx="6820064" cy="3410032"/>
        </a:xfrm>
        <a:prstGeom prst="roundRect">
          <a:avLst/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Sample Details: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Estimated time, distance and elevation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Campsites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Water sources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Permits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Group size limits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Landmarks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Hazardous areas</a:t>
          </a:r>
        </a:p>
      </dsp:txBody>
      <dsp:txXfrm>
        <a:off x="166464" y="166464"/>
        <a:ext cx="6487136" cy="3077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3910-8119-4B9C-AB7D-093746833684}">
      <dsp:nvSpPr>
        <dsp:cNvPr id="0" name=""/>
        <dsp:cNvSpPr/>
      </dsp:nvSpPr>
      <dsp:spPr>
        <a:xfrm>
          <a:off x="0" y="62570"/>
          <a:ext cx="5947112" cy="2973556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>
              <a:solidFill>
                <a:schemeClr val="bg1"/>
              </a:solidFill>
            </a:rPr>
            <a:t>Route Planning Resources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All Trails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Gaia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BC Marine Trails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https://www.bcmarinetrails.org/</a:t>
          </a:r>
        </a:p>
      </dsp:txBody>
      <dsp:txXfrm>
        <a:off x="145157" y="207727"/>
        <a:ext cx="5656798" cy="2683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3910-8119-4B9C-AB7D-093746833684}">
      <dsp:nvSpPr>
        <dsp:cNvPr id="0" name=""/>
        <dsp:cNvSpPr/>
      </dsp:nvSpPr>
      <dsp:spPr>
        <a:xfrm>
          <a:off x="0" y="160224"/>
          <a:ext cx="6789016" cy="3394508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u="sng" kern="1200" dirty="0">
              <a:solidFill>
                <a:schemeClr val="tx1"/>
              </a:solidFill>
            </a:rPr>
            <a:t>Potential Hazards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Exposure to falls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Avalanche danger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Creek crossings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Hypothermia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Heat Stroke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Injuries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Getting Lost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Lack of water, terrain features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Lack of Daylight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Wildlife dangers</a:t>
          </a:r>
        </a:p>
      </dsp:txBody>
      <dsp:txXfrm>
        <a:off x="165706" y="325930"/>
        <a:ext cx="6457604" cy="30630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251DD-B3B4-4A2D-ABD9-140E27598BD7}">
      <dsp:nvSpPr>
        <dsp:cNvPr id="0" name=""/>
        <dsp:cNvSpPr/>
      </dsp:nvSpPr>
      <dsp:spPr>
        <a:xfrm>
          <a:off x="652086" y="-59449"/>
          <a:ext cx="5438371" cy="5438371"/>
        </a:xfrm>
        <a:prstGeom prst="circularArrow">
          <a:avLst>
            <a:gd name="adj1" fmla="val 5544"/>
            <a:gd name="adj2" fmla="val 330680"/>
            <a:gd name="adj3" fmla="val 14768638"/>
            <a:gd name="adj4" fmla="val 1680679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3F8AD-AABB-46CD-8D70-F9C2D80065F0}">
      <dsp:nvSpPr>
        <dsp:cNvPr id="0" name=""/>
        <dsp:cNvSpPr/>
      </dsp:nvSpPr>
      <dsp:spPr>
        <a:xfrm>
          <a:off x="2678252" y="3034"/>
          <a:ext cx="1386040" cy="69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When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712082" y="36864"/>
        <a:ext cx="1318380" cy="625360"/>
      </dsp:txXfrm>
    </dsp:sp>
    <dsp:sp modelId="{3F7EEAB6-040E-420D-83C5-2F7D05865D8C}">
      <dsp:nvSpPr>
        <dsp:cNvPr id="0" name=""/>
        <dsp:cNvSpPr/>
      </dsp:nvSpPr>
      <dsp:spPr>
        <a:xfrm>
          <a:off x="4168963" y="545608"/>
          <a:ext cx="1386040" cy="69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Where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202793" y="579438"/>
        <a:ext cx="1318380" cy="625360"/>
      </dsp:txXfrm>
    </dsp:sp>
    <dsp:sp modelId="{E168A31F-B01A-48BB-AAFC-9A3371024A53}">
      <dsp:nvSpPr>
        <dsp:cNvPr id="0" name=""/>
        <dsp:cNvSpPr/>
      </dsp:nvSpPr>
      <dsp:spPr>
        <a:xfrm>
          <a:off x="4962154" y="1919455"/>
          <a:ext cx="1386040" cy="69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Length- Distance and Time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995984" y="1953285"/>
        <a:ext cx="1318380" cy="625360"/>
      </dsp:txXfrm>
    </dsp:sp>
    <dsp:sp modelId="{33EC58F4-9363-45E6-9EBA-FFA70B919C37}">
      <dsp:nvSpPr>
        <dsp:cNvPr id="0" name=""/>
        <dsp:cNvSpPr/>
      </dsp:nvSpPr>
      <dsp:spPr>
        <a:xfrm>
          <a:off x="4686681" y="3481736"/>
          <a:ext cx="1386040" cy="69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Elevation Gain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720511" y="3515566"/>
        <a:ext cx="1318380" cy="625360"/>
      </dsp:txXfrm>
    </dsp:sp>
    <dsp:sp modelId="{6C2D95CE-3285-4CB4-B1FE-E877363D9F1D}">
      <dsp:nvSpPr>
        <dsp:cNvPr id="0" name=""/>
        <dsp:cNvSpPr/>
      </dsp:nvSpPr>
      <dsp:spPr>
        <a:xfrm>
          <a:off x="3471442" y="4501443"/>
          <a:ext cx="1386040" cy="69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Degree of Difficulty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05272" y="4535273"/>
        <a:ext cx="1318380" cy="625360"/>
      </dsp:txXfrm>
    </dsp:sp>
    <dsp:sp modelId="{00EBE899-BE48-4A8E-A1DE-A878CE08B9B6}">
      <dsp:nvSpPr>
        <dsp:cNvPr id="0" name=""/>
        <dsp:cNvSpPr/>
      </dsp:nvSpPr>
      <dsp:spPr>
        <a:xfrm>
          <a:off x="1885061" y="4501443"/>
          <a:ext cx="1386040" cy="69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Meeting Place and Time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18891" y="4535273"/>
        <a:ext cx="1318380" cy="625360"/>
      </dsp:txXfrm>
    </dsp:sp>
    <dsp:sp modelId="{9A827142-8838-4619-A4FC-825A2CE1F926}">
      <dsp:nvSpPr>
        <dsp:cNvPr id="0" name=""/>
        <dsp:cNvSpPr/>
      </dsp:nvSpPr>
      <dsp:spPr>
        <a:xfrm>
          <a:off x="669822" y="3481736"/>
          <a:ext cx="1386040" cy="69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Required Gear and Fitness Level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03652" y="3515566"/>
        <a:ext cx="1318380" cy="625360"/>
      </dsp:txXfrm>
    </dsp:sp>
    <dsp:sp modelId="{2409FD35-44B7-4B37-93D8-51B5D96086EE}">
      <dsp:nvSpPr>
        <dsp:cNvPr id="0" name=""/>
        <dsp:cNvSpPr/>
      </dsp:nvSpPr>
      <dsp:spPr>
        <a:xfrm>
          <a:off x="394350" y="1919455"/>
          <a:ext cx="1386040" cy="69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Qualification Criteria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28180" y="1953285"/>
        <a:ext cx="1318380" cy="625360"/>
      </dsp:txXfrm>
    </dsp:sp>
    <dsp:sp modelId="{119FE6F7-98B8-4AC5-808F-97E4B49A79B7}">
      <dsp:nvSpPr>
        <dsp:cNvPr id="0" name=""/>
        <dsp:cNvSpPr/>
      </dsp:nvSpPr>
      <dsp:spPr>
        <a:xfrm>
          <a:off x="1187540" y="545608"/>
          <a:ext cx="1386040" cy="69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1"/>
              </a:solidFill>
            </a:rPr>
            <a:t>Dog Friendly?</a:t>
          </a:r>
        </a:p>
      </dsp:txBody>
      <dsp:txXfrm>
        <a:off x="1221370" y="579438"/>
        <a:ext cx="1318380" cy="625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D4350-9D1B-42E9-B379-72C2BD709AC6}">
      <dsp:nvSpPr>
        <dsp:cNvPr id="0" name=""/>
        <dsp:cNvSpPr/>
      </dsp:nvSpPr>
      <dsp:spPr>
        <a:xfrm>
          <a:off x="645006" y="-25968"/>
          <a:ext cx="4648968" cy="4648968"/>
        </a:xfrm>
        <a:prstGeom prst="circularArrow">
          <a:avLst>
            <a:gd name="adj1" fmla="val 5544"/>
            <a:gd name="adj2" fmla="val 330680"/>
            <a:gd name="adj3" fmla="val 13821158"/>
            <a:gd name="adj4" fmla="val 1735849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9587C-B57E-4A05-A40E-9EEEE459644C}">
      <dsp:nvSpPr>
        <dsp:cNvPr id="0" name=""/>
        <dsp:cNvSpPr/>
      </dsp:nvSpPr>
      <dsp:spPr>
        <a:xfrm>
          <a:off x="1902329" y="792"/>
          <a:ext cx="2134321" cy="1067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Prepare for the Unexpected</a:t>
          </a:r>
        </a:p>
      </dsp:txBody>
      <dsp:txXfrm>
        <a:off x="1954423" y="52886"/>
        <a:ext cx="2030133" cy="962972"/>
      </dsp:txXfrm>
    </dsp:sp>
    <dsp:sp modelId="{9A827142-8838-4619-A4FC-825A2CE1F926}">
      <dsp:nvSpPr>
        <dsp:cNvPr id="0" name=""/>
        <dsp:cNvSpPr/>
      </dsp:nvSpPr>
      <dsp:spPr>
        <a:xfrm>
          <a:off x="128989" y="1479229"/>
          <a:ext cx="2134321" cy="1067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Procure Safety Gear</a:t>
          </a:r>
        </a:p>
      </dsp:txBody>
      <dsp:txXfrm>
        <a:off x="181083" y="1531323"/>
        <a:ext cx="2030133" cy="962972"/>
      </dsp:txXfrm>
    </dsp:sp>
    <dsp:sp modelId="{D66BFB4A-48D2-4EAB-8536-DFACC82E58A5}">
      <dsp:nvSpPr>
        <dsp:cNvPr id="0" name=""/>
        <dsp:cNvSpPr/>
      </dsp:nvSpPr>
      <dsp:spPr>
        <a:xfrm>
          <a:off x="3224871" y="3227853"/>
          <a:ext cx="2134321" cy="1067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Participant Medical Info?</a:t>
          </a:r>
        </a:p>
      </dsp:txBody>
      <dsp:txXfrm>
        <a:off x="3276965" y="3279947"/>
        <a:ext cx="2030133" cy="962972"/>
      </dsp:txXfrm>
    </dsp:sp>
    <dsp:sp modelId="{2409FD35-44B7-4B37-93D8-51B5D96086EE}">
      <dsp:nvSpPr>
        <dsp:cNvPr id="0" name=""/>
        <dsp:cNvSpPr/>
      </dsp:nvSpPr>
      <dsp:spPr>
        <a:xfrm>
          <a:off x="3714429" y="1527643"/>
          <a:ext cx="2134321" cy="1067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Make a group contact list</a:t>
          </a:r>
        </a:p>
      </dsp:txBody>
      <dsp:txXfrm>
        <a:off x="3766523" y="1579737"/>
        <a:ext cx="2030133" cy="962972"/>
      </dsp:txXfrm>
    </dsp:sp>
    <dsp:sp modelId="{119FE6F7-98B8-4AC5-808F-97E4B49A79B7}">
      <dsp:nvSpPr>
        <dsp:cNvPr id="0" name=""/>
        <dsp:cNvSpPr/>
      </dsp:nvSpPr>
      <dsp:spPr>
        <a:xfrm>
          <a:off x="591960" y="3227859"/>
          <a:ext cx="2134321" cy="1067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Prepare a Contingency Plan</a:t>
          </a:r>
        </a:p>
      </dsp:txBody>
      <dsp:txXfrm>
        <a:off x="644054" y="3279953"/>
        <a:ext cx="2030133" cy="9629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3910-8119-4B9C-AB7D-093746833684}">
      <dsp:nvSpPr>
        <dsp:cNvPr id="0" name=""/>
        <dsp:cNvSpPr/>
      </dsp:nvSpPr>
      <dsp:spPr>
        <a:xfrm>
          <a:off x="0" y="518380"/>
          <a:ext cx="6172411" cy="3086205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u="none" kern="1200" dirty="0">
              <a:solidFill>
                <a:schemeClr val="bg1"/>
              </a:solidFill>
            </a:rPr>
            <a:t>Adventure Smart Website 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900" u="none" kern="1200" dirty="0">
              <a:solidFill>
                <a:schemeClr val="bg1"/>
              </a:solidFill>
            </a:rPr>
            <a:t>for Trip Plan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900" u="none" kern="1200" dirty="0">
            <a:solidFill>
              <a:schemeClr val="bg1"/>
            </a:solidFill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 dirty="0">
              <a:solidFill>
                <a:schemeClr val="bg1"/>
              </a:solidFill>
            </a:rPr>
            <a:t>https://www.adventuresmart.ca/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150656" y="669036"/>
        <a:ext cx="5871099" cy="27848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3910-8119-4B9C-AB7D-093746833684}">
      <dsp:nvSpPr>
        <dsp:cNvPr id="0" name=""/>
        <dsp:cNvSpPr/>
      </dsp:nvSpPr>
      <dsp:spPr>
        <a:xfrm>
          <a:off x="2161176" y="0"/>
          <a:ext cx="3103971" cy="1551985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2236938" y="75762"/>
        <a:ext cx="2952447" cy="14004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3910-8119-4B9C-AB7D-093746833684}">
      <dsp:nvSpPr>
        <dsp:cNvPr id="0" name=""/>
        <dsp:cNvSpPr/>
      </dsp:nvSpPr>
      <dsp:spPr>
        <a:xfrm>
          <a:off x="2161176" y="0"/>
          <a:ext cx="3103971" cy="1551985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2236938" y="75762"/>
        <a:ext cx="2952447" cy="1400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0DCFB061-4267-4D9F-8017-6F550D3068DF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9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10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6804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544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2796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0575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55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1C6-60D0-4CD1-8F31-F912522EB041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1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4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8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8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0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51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2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E4C8-2960-4ADD-862C-4D9643CB15AC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9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DEA15-09CD-4275-A8E0-385C965F48B0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4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4/17/2026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1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C78567-E1F7-F2CD-FC76-B0745D157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22" r="3" b="19542"/>
          <a:stretch>
            <a:fillRect/>
          </a:stretch>
        </p:blipFill>
        <p:spPr>
          <a:xfrm>
            <a:off x="20" y="1828800"/>
            <a:ext cx="6437498" cy="43156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208FD-CBF8-BD7D-5E10-78D0D23C4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3236" y="1709530"/>
            <a:ext cx="3325091" cy="2528515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2"/>
                </a:solidFill>
              </a:rPr>
              <a:t>Leadership Clinic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D4E52-9E11-66D0-ED83-94B0CB38B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237" y="4238046"/>
            <a:ext cx="3398982" cy="1741404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Pre </a:t>
            </a:r>
            <a:r>
              <a:rPr lang="en-US" sz="3200" dirty="0">
                <a:solidFill>
                  <a:schemeClr val="tx2"/>
                </a:solidFill>
              </a:rPr>
              <a:t>Trip</a:t>
            </a:r>
            <a:r>
              <a:rPr lang="en-US" sz="2800" dirty="0">
                <a:solidFill>
                  <a:schemeClr val="tx2"/>
                </a:solidFill>
              </a:rPr>
              <a:t> Planning</a:t>
            </a:r>
          </a:p>
        </p:txBody>
      </p:sp>
    </p:spTree>
    <p:extLst>
      <p:ext uri="{BB962C8B-B14F-4D97-AF65-F5344CB8AC3E}">
        <p14:creationId xmlns:p14="http://schemas.microsoft.com/office/powerpoint/2010/main" val="147145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89E16-7E41-007F-74AB-08FB311FE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B7530-8106-8CAA-7977-70B9C166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860502" cy="5197498"/>
          </a:xfrm>
        </p:spPr>
        <p:txBody>
          <a:bodyPr/>
          <a:lstStyle/>
          <a:p>
            <a:pPr algn="ctr"/>
            <a:r>
              <a:rPr lang="en-US" sz="4000" u="sng" dirty="0"/>
              <a:t>Phase Two</a:t>
            </a:r>
            <a:br>
              <a:rPr lang="en-US" sz="4000" dirty="0"/>
            </a:br>
            <a:r>
              <a:rPr lang="en-US" sz="3200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33C1E-1634-23AA-EAD0-B0C7A738F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3420" y="1274618"/>
            <a:ext cx="5628871" cy="15992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13 Prepare a Trip Plan</a:t>
            </a:r>
          </a:p>
          <a:p>
            <a:pPr marL="0" indent="0">
              <a:buNone/>
            </a:pPr>
            <a:r>
              <a:rPr lang="en-US" sz="2400" dirty="0"/>
              <a:t>14. Designate a homebase contact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2B6BA97A-236A-40B0-22EA-8B5EE9B07E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9174841"/>
              </p:ext>
            </p:extLst>
          </p:nvPr>
        </p:nvGraphicFramePr>
        <p:xfrm>
          <a:off x="5376670" y="2392219"/>
          <a:ext cx="6172411" cy="4465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01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C9DCA-DB65-5180-5C79-F4E495BB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0D84-9A9A-1442-BF5D-E82E4E8E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18" y="722893"/>
            <a:ext cx="3769062" cy="5197498"/>
          </a:xfrm>
        </p:spPr>
        <p:txBody>
          <a:bodyPr/>
          <a:lstStyle/>
          <a:p>
            <a:pPr algn="ctr"/>
            <a:r>
              <a:rPr lang="en-US" sz="4000" u="sng" dirty="0"/>
              <a:t>Phase Three</a:t>
            </a:r>
            <a:br>
              <a:rPr lang="en-US" sz="4800" dirty="0"/>
            </a:br>
            <a:r>
              <a:rPr lang="en-US" sz="4000" dirty="0"/>
              <a:t>Last Minute Checklist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1 month to 1 day prior to trip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8083C-6D85-E917-84A0-63AB543DD9F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87273" y="863600"/>
            <a:ext cx="5671127" cy="107632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Confirm Participants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Arrange carpooling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Check the weather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Check current trip reports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Check highway and other transportation conditions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Check avalanche reports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1E6C0C9-6893-57EE-CF29-F291F3B14BA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59574023"/>
              </p:ext>
            </p:extLst>
          </p:nvPr>
        </p:nvGraphicFramePr>
        <p:xfrm>
          <a:off x="4765675" y="6332538"/>
          <a:ext cx="7426325" cy="155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88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A2574-7A73-AF17-6986-FF46109F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BFA1-4352-EA13-F99C-92E4FEE00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18" y="722893"/>
            <a:ext cx="3769062" cy="5197498"/>
          </a:xfrm>
        </p:spPr>
        <p:txBody>
          <a:bodyPr/>
          <a:lstStyle/>
          <a:p>
            <a:pPr algn="ctr"/>
            <a:r>
              <a:rPr lang="en-US" sz="4000" u="sng" dirty="0"/>
              <a:t>Phase Three</a:t>
            </a:r>
            <a:br>
              <a:rPr lang="en-US" sz="4800" dirty="0"/>
            </a:br>
            <a:r>
              <a:rPr lang="en-US" sz="4000" dirty="0"/>
              <a:t>Last Minute Checklist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28CB-95F4-BED9-7A4F-EDB7C4DF05D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61164" y="863600"/>
            <a:ext cx="6142181" cy="107632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/>
              <a:t>Abort or Use Contingency Plan if Necessary!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C1F724-382D-1FCF-FF81-FB54877B017E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4765675" y="6332538"/>
          <a:ext cx="7426325" cy="155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20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AAAC-116F-B357-76EE-FA5B9210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017211" cy="1320800"/>
          </a:xfrm>
        </p:spPr>
        <p:txBody>
          <a:bodyPr/>
          <a:lstStyle/>
          <a:p>
            <a:r>
              <a:rPr lang="en-US" dirty="0"/>
              <a:t>Group Activity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F5F49-7D5F-1646-CDC2-89DFE86C4A20}"/>
              </a:ext>
            </a:extLst>
          </p:cNvPr>
          <p:cNvSpPr txBox="1"/>
          <p:nvPr/>
        </p:nvSpPr>
        <p:spPr>
          <a:xfrm>
            <a:off x="3297382" y="868257"/>
            <a:ext cx="6354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1: Develop a summer plan for a day hike up </a:t>
            </a:r>
            <a:r>
              <a:rPr lang="en-US" sz="2400" dirty="0" err="1"/>
              <a:t>Slesse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Group 2: Develop a plan for a winter snowshoe up Zoa</a:t>
            </a:r>
          </a:p>
          <a:p>
            <a:endParaRPr lang="en-US" sz="2400" dirty="0"/>
          </a:p>
          <a:p>
            <a:r>
              <a:rPr lang="en-US" sz="2400" dirty="0"/>
              <a:t>Group 3: Prepare for a 3-day summer backpack plan to a location of your choice.</a:t>
            </a:r>
          </a:p>
          <a:p>
            <a:endParaRPr lang="en-US" sz="2400" dirty="0"/>
          </a:p>
          <a:p>
            <a:r>
              <a:rPr lang="en-US" sz="2400" dirty="0"/>
              <a:t>Group 4: Prepare a trip plan of your choice (hike, paddle, snowshoe, ride, multi-day or day trip)</a:t>
            </a:r>
          </a:p>
        </p:txBody>
      </p:sp>
    </p:spTree>
    <p:extLst>
      <p:ext uri="{BB962C8B-B14F-4D97-AF65-F5344CB8AC3E}">
        <p14:creationId xmlns:p14="http://schemas.microsoft.com/office/powerpoint/2010/main" val="81932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EADE-F381-931F-6715-05AF2A36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61" y="1026140"/>
            <a:ext cx="5408670" cy="277838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Why Plan?</a:t>
            </a:r>
          </a:p>
        </p:txBody>
      </p:sp>
      <p:pic>
        <p:nvPicPr>
          <p:cNvPr id="5" name="Content Placeholder 4" descr="Person coloring gardening area on site plan">
            <a:extLst>
              <a:ext uri="{FF2B5EF4-FFF2-40B4-BE49-F238E27FC236}">
                <a16:creationId xmlns:a16="http://schemas.microsoft.com/office/drawing/2014/main" id="{1A6DD433-3710-E740-CEE0-CF44054F1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19" y="2666426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49494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0594-0C11-D357-174B-5C89E0B08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060" y="1240403"/>
            <a:ext cx="5956534" cy="314961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5400" b="0" cap="all" dirty="0">
                <a:solidFill>
                  <a:schemeClr val="tx1"/>
                </a:solidFill>
              </a:rPr>
              <a:t>Fail to plan</a:t>
            </a:r>
            <a:br>
              <a:rPr lang="en-US" sz="5400" b="0" cap="all" dirty="0">
                <a:solidFill>
                  <a:schemeClr val="tx1"/>
                </a:solidFill>
              </a:rPr>
            </a:br>
            <a:r>
              <a:rPr lang="en-US" sz="5400" b="0" cap="all" dirty="0" err="1">
                <a:solidFill>
                  <a:schemeClr val="tx1"/>
                </a:solidFill>
              </a:rPr>
              <a:t>plan</a:t>
            </a:r>
            <a:r>
              <a:rPr lang="en-US" sz="5400" b="0" cap="all" dirty="0">
                <a:solidFill>
                  <a:schemeClr val="tx1"/>
                </a:solidFill>
              </a:rPr>
              <a:t> to fail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16EC3-BD0A-4789-6D43-8FE4BD958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1165" y="4460682"/>
            <a:ext cx="5440324" cy="1224103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93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heckmate move on chessboard">
            <a:extLst>
              <a:ext uri="{FF2B5EF4-FFF2-40B4-BE49-F238E27FC236}">
                <a16:creationId xmlns:a16="http://schemas.microsoft.com/office/drawing/2014/main" id="{7FBCFB0D-B789-795E-F87E-EEC1C3A33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r="-3" b="-3"/>
          <a:stretch>
            <a:fillRect/>
          </a:stretch>
        </p:blipFill>
        <p:spPr>
          <a:xfrm>
            <a:off x="7839455" y="690383"/>
            <a:ext cx="4352544" cy="2752064"/>
          </a:xfrm>
          <a:prstGeom prst="rect">
            <a:avLst/>
          </a:prstGeom>
        </p:spPr>
      </p:pic>
      <p:pic>
        <p:nvPicPr>
          <p:cNvPr id="32" name="Picture 31" descr="An illustration of flying paper planes">
            <a:extLst>
              <a:ext uri="{FF2B5EF4-FFF2-40B4-BE49-F238E27FC236}">
                <a16:creationId xmlns:a16="http://schemas.microsoft.com/office/drawing/2014/main" id="{E16DC922-A29A-E884-80C3-08D253A655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46" r="-3" b="-3"/>
          <a:stretch>
            <a:fillRect/>
          </a:stretch>
        </p:blipFill>
        <p:spPr>
          <a:xfrm>
            <a:off x="7839456" y="3429000"/>
            <a:ext cx="4352544" cy="27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9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4899-FD62-F7A2-E12A-CF7862313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27" y="1191873"/>
            <a:ext cx="4951152" cy="4328306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4400" b="0" cap="all" dirty="0">
                <a:solidFill>
                  <a:schemeClr val="accent2"/>
                </a:solidFill>
              </a:rPr>
              <a:t>Three Phases of </a:t>
            </a:r>
            <a:br>
              <a:rPr lang="en-US" sz="4400" b="0" cap="all" dirty="0">
                <a:solidFill>
                  <a:schemeClr val="accent2"/>
                </a:solidFill>
              </a:rPr>
            </a:br>
            <a:r>
              <a:rPr lang="en-US" sz="4400" b="0" cap="all" dirty="0">
                <a:solidFill>
                  <a:schemeClr val="accent2"/>
                </a:solidFill>
              </a:rPr>
              <a:t>Pre-Planning</a:t>
            </a:r>
          </a:p>
        </p:txBody>
      </p:sp>
    </p:spTree>
    <p:extLst>
      <p:ext uri="{BB962C8B-B14F-4D97-AF65-F5344CB8AC3E}">
        <p14:creationId xmlns:p14="http://schemas.microsoft.com/office/powerpoint/2010/main" val="121052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AC9E2-C29B-7CD5-6733-BD1131D8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4144048" cy="1320800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Phase One</a:t>
            </a:r>
            <a:br>
              <a:rPr lang="en-US" dirty="0"/>
            </a:br>
            <a:r>
              <a:rPr lang="en-US" dirty="0"/>
              <a:t>Deciding, Researching </a:t>
            </a:r>
            <a:br>
              <a:rPr lang="en-US" dirty="0"/>
            </a:br>
            <a:r>
              <a:rPr lang="en-US" dirty="0"/>
              <a:t>and Trip Planning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6 months – multi-day</a:t>
            </a:r>
            <a:br>
              <a:rPr lang="en-US" dirty="0"/>
            </a:br>
            <a:r>
              <a:rPr lang="en-US" dirty="0"/>
              <a:t>1-2 weeks - daytrip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E6E5E-4785-0463-8DBD-E4E36FA01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2291" y="469982"/>
            <a:ext cx="6496790" cy="2403846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Decide on destination</a:t>
            </a:r>
          </a:p>
          <a:p>
            <a:pPr marL="342900" indent="-342900">
              <a:buAutoNum type="arabicPeriod"/>
            </a:pPr>
            <a:r>
              <a:rPr lang="en-US" sz="3200" dirty="0"/>
              <a:t>Gather Information</a:t>
            </a:r>
          </a:p>
          <a:p>
            <a:pPr marL="342900" indent="-34290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Work on Details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CFDEF7A-0780-3DFE-C2E2-EB181E95E6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1952459"/>
              </p:ext>
            </p:extLst>
          </p:nvPr>
        </p:nvGraphicFramePr>
        <p:xfrm>
          <a:off x="4729018" y="3057236"/>
          <a:ext cx="6820064" cy="380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49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3DF98-5D13-C1B4-0CDE-2FD799ED3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95C6-6CD7-71CA-5352-6CF5F806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060921" cy="1320800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Phase One</a:t>
            </a:r>
            <a:br>
              <a:rPr lang="en-US" dirty="0"/>
            </a:br>
            <a:r>
              <a:rPr lang="en-US" dirty="0"/>
              <a:t>Deciding, Researching </a:t>
            </a:r>
            <a:br>
              <a:rPr lang="en-US" dirty="0"/>
            </a:br>
            <a:r>
              <a:rPr lang="en-US" dirty="0"/>
              <a:t>and Trip Planning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4A328-A1BF-2ECF-D277-9DF585CE0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55" y="942108"/>
            <a:ext cx="5347854" cy="18670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4. Decide on travel logistics</a:t>
            </a:r>
          </a:p>
          <a:p>
            <a:pPr marL="0" indent="0">
              <a:buNone/>
            </a:pPr>
            <a:r>
              <a:rPr lang="en-US" sz="2400" dirty="0"/>
              <a:t>5. Decide on timing – start and finish</a:t>
            </a:r>
          </a:p>
          <a:p>
            <a:pPr marL="0" indent="0">
              <a:buNone/>
            </a:pPr>
            <a:r>
              <a:rPr lang="en-US" sz="2400" dirty="0"/>
              <a:t>6. Plan the route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709983A-871E-BA93-67AD-9F55A9A170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8013427"/>
              </p:ext>
            </p:extLst>
          </p:nvPr>
        </p:nvGraphicFramePr>
        <p:xfrm>
          <a:off x="4831726" y="3133436"/>
          <a:ext cx="5947112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69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42AD-6E63-E6CD-E4C6-908C3623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DC8A6-980A-5511-3E53-8240C5F2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088341" cy="1320800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Phase One</a:t>
            </a:r>
            <a:br>
              <a:rPr lang="en-US" dirty="0"/>
            </a:br>
            <a:r>
              <a:rPr lang="en-US" dirty="0"/>
              <a:t>Deciding, Researching </a:t>
            </a:r>
            <a:br>
              <a:rPr lang="en-US" dirty="0"/>
            </a:br>
            <a:r>
              <a:rPr lang="en-US" dirty="0"/>
              <a:t>and Trip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447E2-8C6E-C309-90C7-7BD3868DEEC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636655" y="854075"/>
            <a:ext cx="5791200" cy="1076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7. Make a list of potential hazards </a:t>
            </a:r>
          </a:p>
          <a:p>
            <a:pPr marL="0" indent="0">
              <a:buNone/>
            </a:pPr>
            <a:r>
              <a:rPr lang="en-US" sz="2000" dirty="0"/>
              <a:t>8. Brainstorm risk management strategies</a:t>
            </a:r>
          </a:p>
          <a:p>
            <a:pPr marL="0" indent="0">
              <a:buNone/>
            </a:pPr>
            <a:r>
              <a:rPr lang="en-US" sz="2000" dirty="0"/>
              <a:t>9. Decide what gear is needed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9F339FE-A4B8-3BA4-C9F6-0762F57D4975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08451243"/>
              </p:ext>
            </p:extLst>
          </p:nvPr>
        </p:nvGraphicFramePr>
        <p:xfrm>
          <a:off x="4765676" y="2687638"/>
          <a:ext cx="6789016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14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FBBB3-6381-B879-C640-84DC6846D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10D0-C03D-D10B-C0B5-21AD6AA3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3" y="499373"/>
            <a:ext cx="3516741" cy="5197498"/>
          </a:xfrm>
        </p:spPr>
        <p:txBody>
          <a:bodyPr/>
          <a:lstStyle/>
          <a:p>
            <a:pPr algn="ctr"/>
            <a:r>
              <a:rPr lang="en-US" sz="4000" u="sng" dirty="0"/>
              <a:t>Phase Two</a:t>
            </a:r>
            <a:br>
              <a:rPr lang="en-US" dirty="0"/>
            </a:br>
            <a:r>
              <a:rPr lang="en-US" sz="3200" dirty="0"/>
              <a:t>Communication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2-6 months – multi-day</a:t>
            </a:r>
            <a:br>
              <a:rPr lang="en-US" sz="3200" dirty="0"/>
            </a:br>
            <a:r>
              <a:rPr lang="en-US" sz="3200" dirty="0"/>
              <a:t>3-6 days - daytrip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DA53C-6BD7-0AB0-0DAD-DA980BB28AF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24218" y="255588"/>
            <a:ext cx="5153891" cy="2403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10. Prepare a message with details to club members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DBF558-CE0C-059C-C0AF-38394EBEF20F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05975682"/>
              </p:ext>
            </p:extLst>
          </p:nvPr>
        </p:nvGraphicFramePr>
        <p:xfrm>
          <a:off x="3435928" y="1404916"/>
          <a:ext cx="6742545" cy="519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43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00184-7C2C-4413-EC07-9809D67E9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8C5B-E8DE-3833-9C69-7B79D3E4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13" y="499373"/>
            <a:ext cx="4273926" cy="5197498"/>
          </a:xfrm>
        </p:spPr>
        <p:txBody>
          <a:bodyPr/>
          <a:lstStyle/>
          <a:p>
            <a:pPr algn="ctr"/>
            <a:r>
              <a:rPr lang="en-US" sz="4000" u="sng" dirty="0"/>
              <a:t>Phase Two</a:t>
            </a:r>
            <a:br>
              <a:rPr lang="en-US" dirty="0"/>
            </a:br>
            <a:r>
              <a:rPr lang="en-US" sz="3200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49D3-BCE0-2857-35DB-AE8707B4043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69164" y="775855"/>
            <a:ext cx="7222836" cy="1883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11. Plan for Emergencies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5289577-7A5D-0EFE-B411-D33A50593978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507878701"/>
              </p:ext>
            </p:extLst>
          </p:nvPr>
        </p:nvGraphicFramePr>
        <p:xfrm>
          <a:off x="3315855" y="1856508"/>
          <a:ext cx="5938981" cy="465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9150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236</TotalTime>
  <Words>401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Leadership Clinic </vt:lpstr>
      <vt:lpstr>Why Plan?</vt:lpstr>
      <vt:lpstr>Fail to plan plan to fail</vt:lpstr>
      <vt:lpstr>Three Phases of  Pre-Planning</vt:lpstr>
      <vt:lpstr>Phase One Deciding, Researching  and Trip Planning  6 months – multi-day 1-2 weeks - daytrip</vt:lpstr>
      <vt:lpstr>Phase One Deciding, Researching  and Trip Planning  </vt:lpstr>
      <vt:lpstr>Phase One Deciding, Researching  and Trip Planning</vt:lpstr>
      <vt:lpstr>Phase Two Communication  2-6 months – multi-day 3-6 days - daytrip</vt:lpstr>
      <vt:lpstr>Phase Two Communication</vt:lpstr>
      <vt:lpstr>Phase Two Communication</vt:lpstr>
      <vt:lpstr>Phase Three Last Minute Checklist  1 month to 1 day prior to trip</vt:lpstr>
      <vt:lpstr>Phase Three Last Minute Checklist</vt:lpstr>
      <vt:lpstr>Group Activity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Faulconbridge</dc:creator>
  <cp:lastModifiedBy>Christine Faulconbridge</cp:lastModifiedBy>
  <cp:revision>2</cp:revision>
  <dcterms:created xsi:type="dcterms:W3CDTF">2026-04-17T17:54:38Z</dcterms:created>
  <dcterms:modified xsi:type="dcterms:W3CDTF">2026-04-17T21:51:28Z</dcterms:modified>
</cp:coreProperties>
</file>